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3CF0D-6755-4AFA-B969-846A033EF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Being Responsible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2FA6D-AFC9-4AE1-8844-422193D5F0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62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5F329-F069-469B-AE94-B875D85B7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responsibility?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83A14-BD10-48F2-9D1B-A162F8819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Our value this half term is being </a:t>
            </a:r>
            <a:r>
              <a:rPr lang="en-GB" b="1" i="1" dirty="0"/>
              <a:t>responsible. </a:t>
            </a:r>
          </a:p>
          <a:p>
            <a:r>
              <a:rPr lang="en-GB" b="1" i="1" dirty="0"/>
              <a:t>What does being responsible mean to you?</a:t>
            </a:r>
          </a:p>
          <a:p>
            <a:pPr lvl="1"/>
            <a:r>
              <a:rPr lang="en-GB" dirty="0"/>
              <a:t>Why is it important to be responsible?</a:t>
            </a:r>
          </a:p>
          <a:p>
            <a:pPr lvl="1"/>
            <a:r>
              <a:rPr lang="en-GB" dirty="0"/>
              <a:t>What are you responsible for?</a:t>
            </a:r>
          </a:p>
          <a:p>
            <a:pPr lvl="1"/>
            <a:r>
              <a:rPr lang="en-GB" dirty="0"/>
              <a:t>Can you encourage others to be responsible?</a:t>
            </a:r>
          </a:p>
          <a:p>
            <a:pPr lvl="1"/>
            <a:r>
              <a:rPr lang="en-GB" dirty="0"/>
              <a:t>What would happen if we weren’t responsible?</a:t>
            </a:r>
          </a:p>
        </p:txBody>
      </p:sp>
    </p:spTree>
    <p:extLst>
      <p:ext uri="{BB962C8B-B14F-4D97-AF65-F5344CB8AC3E}">
        <p14:creationId xmlns:p14="http://schemas.microsoft.com/office/powerpoint/2010/main" val="28366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E3C6E-2411-45B2-BFEC-F1B088F4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E7D90-7A46-4E70-A793-CD4D9C597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a poem about responsibility. </a:t>
            </a:r>
          </a:p>
          <a:p>
            <a:r>
              <a:rPr lang="en-GB" dirty="0"/>
              <a:t>Can you create a play showing responsibility?</a:t>
            </a:r>
          </a:p>
          <a:p>
            <a:r>
              <a:rPr lang="en-GB" dirty="0"/>
              <a:t>Create a picture, sculpture or a piece of artwork inspired by “Responsibility”.</a:t>
            </a:r>
          </a:p>
          <a:p>
            <a:r>
              <a:rPr lang="en-GB" dirty="0"/>
              <a:t>Do some writing about responsibility. It could be a story, poem or diary entry. </a:t>
            </a:r>
          </a:p>
          <a:p>
            <a:r>
              <a:rPr lang="en-GB" dirty="0"/>
              <a:t>Anything else that you would like to do to show responsibility. </a:t>
            </a:r>
          </a:p>
        </p:txBody>
      </p:sp>
    </p:spTree>
    <p:extLst>
      <p:ext uri="{BB962C8B-B14F-4D97-AF65-F5344CB8AC3E}">
        <p14:creationId xmlns:p14="http://schemas.microsoft.com/office/powerpoint/2010/main" val="2184048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7DD4F-3CD4-4B57-862B-EE41F85D3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 Thought: The Responsibility Poem by George Osgood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A3CAC-4FF3-4333-A2AC-B36BF4D37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963" y="2467319"/>
            <a:ext cx="7502908" cy="52023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There was a most important job that needed to be done,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And no reason not to do it, there was absolutely none.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But in vital matters such as this, the thing you have to ask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Is who exactly will it be who’ll carry out the task?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Anybody could have told you that Everybody knew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That this was something Somebody would surely have to do.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Nobody was unwilling; Anybody had the ability.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But Nobody believed that it was their responsibility.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5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It seemed to be a job that Anybody could have done,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If Anybody thought he was supposed to be the one.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But since Everybody recognized that Anybody could,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500" dirty="0"/>
              <a:t>Everybody took for granted that Somebody would. 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5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8EA974-662B-4249-BB35-6559306ED193}"/>
              </a:ext>
            </a:extLst>
          </p:cNvPr>
          <p:cNvSpPr/>
          <p:nvPr/>
        </p:nvSpPr>
        <p:spPr>
          <a:xfrm>
            <a:off x="2075726" y="821190"/>
            <a:ext cx="73807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But Nobody told Anybody that we are aware of, </a:t>
            </a:r>
          </a:p>
          <a:p>
            <a:r>
              <a:rPr lang="en-US" dirty="0"/>
              <a:t>That he would be in charge of seeing it was taken care of. </a:t>
            </a:r>
          </a:p>
          <a:p>
            <a:r>
              <a:rPr lang="en-US" dirty="0"/>
              <a:t>And Nobody took it on himself to follow through, </a:t>
            </a:r>
          </a:p>
          <a:p>
            <a:r>
              <a:rPr lang="en-US" dirty="0"/>
              <a:t>And do what Everybody thought that Somebody would do. </a:t>
            </a:r>
          </a:p>
          <a:p>
            <a:endParaRPr lang="en-US" dirty="0"/>
          </a:p>
          <a:p>
            <a:r>
              <a:rPr lang="en-US" dirty="0"/>
              <a:t>When what Everybody needed so did not get done at all, </a:t>
            </a:r>
          </a:p>
          <a:p>
            <a:r>
              <a:rPr lang="en-US" dirty="0"/>
              <a:t>Everybody was complaining that Somebody dropped the ball. </a:t>
            </a:r>
          </a:p>
          <a:p>
            <a:r>
              <a:rPr lang="en-US" dirty="0"/>
              <a:t>Anybody then could see it was an awful crying shame, </a:t>
            </a:r>
          </a:p>
          <a:p>
            <a:r>
              <a:rPr lang="en-US" dirty="0"/>
              <a:t>And Everybody looked around for Somebody to blame. </a:t>
            </a:r>
          </a:p>
          <a:p>
            <a:endParaRPr lang="en-US" dirty="0"/>
          </a:p>
          <a:p>
            <a:r>
              <a:rPr lang="en-US" dirty="0"/>
              <a:t>Somebody should have done the job </a:t>
            </a:r>
          </a:p>
          <a:p>
            <a:r>
              <a:rPr lang="en-US" dirty="0"/>
              <a:t>And Everybody should have, </a:t>
            </a:r>
          </a:p>
          <a:p>
            <a:r>
              <a:rPr lang="en-US" dirty="0"/>
              <a:t>But in the end Nobody did </a:t>
            </a:r>
          </a:p>
          <a:p>
            <a:r>
              <a:rPr lang="en-US" dirty="0"/>
              <a:t>What Anybody could have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817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356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Being Responsible</vt:lpstr>
      <vt:lpstr>What is responsibility?</vt:lpstr>
      <vt:lpstr>Activities to try</vt:lpstr>
      <vt:lpstr>Final Thought: The Responsibility Poem by George Osgood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Responsible</dc:title>
  <dc:creator>Tom Whipps</dc:creator>
  <cp:lastModifiedBy>Tom Whipps</cp:lastModifiedBy>
  <cp:revision>2</cp:revision>
  <dcterms:created xsi:type="dcterms:W3CDTF">2020-04-27T12:40:08Z</dcterms:created>
  <dcterms:modified xsi:type="dcterms:W3CDTF">2020-04-27T12:53:02Z</dcterms:modified>
</cp:coreProperties>
</file>