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4" r:id="rId5"/>
    <p:sldId id="266" r:id="rId6"/>
    <p:sldId id="267" r:id="rId7"/>
    <p:sldId id="276" r:id="rId8"/>
    <p:sldId id="277" r:id="rId9"/>
    <p:sldId id="278" r:id="rId10"/>
    <p:sldId id="279" r:id="rId11"/>
    <p:sldId id="268" r:id="rId12"/>
    <p:sldId id="280" r:id="rId13"/>
    <p:sldId id="281" r:id="rId14"/>
    <p:sldId id="269" r:id="rId15"/>
    <p:sldId id="282" r:id="rId16"/>
    <p:sldId id="275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EB6E-13E0-4A26-8EDE-C161746AD62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4D751-AC04-44CC-AEAD-B1775A8BE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4D751-AC04-44CC-AEAD-B1775A8BE5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9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2751D-0504-4A6A-BFAE-CC012E874E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3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F76A-4936-4A63-B685-D4000B7651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4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714D-035D-42E8-8C87-3FFCF37D7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C0AC-1E2A-48C4-94AA-9749F034C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4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F45E9-9BBF-4E4B-92B5-ABE41E5BD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3215B-E95B-42AF-B449-00F212976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FF6B-12E2-485F-A73E-CDE50398A3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6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0B98-9A11-4168-986E-6A86097D2D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F9D7-66C7-4878-80A7-213BAFB63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5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F15D5-5D96-4671-9725-667844122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6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05F5-3CB7-40FC-8E41-589B58650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1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63D1D2-4CB3-4861-8C36-C3C812D499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4149080"/>
            <a:ext cx="7632848" cy="1752600"/>
          </a:xfrm>
        </p:spPr>
        <p:txBody>
          <a:bodyPr/>
          <a:lstStyle/>
          <a:p>
            <a:pPr algn="l" eaLnBrk="1" hangingPunct="1"/>
            <a:r>
              <a:rPr lang="en-GB" dirty="0">
                <a:latin typeface="Comic Sans MS" pitchFamily="66" charset="0"/>
              </a:rPr>
              <a:t>Learning Objectives:</a:t>
            </a:r>
          </a:p>
          <a:p>
            <a:pPr algn="l" eaLnBrk="1" hangingPunct="1"/>
            <a:r>
              <a:rPr lang="en-GB" dirty="0">
                <a:latin typeface="Comic Sans MS" pitchFamily="66" charset="0"/>
              </a:rPr>
              <a:t>To learn what a kenning is.</a:t>
            </a:r>
          </a:p>
          <a:p>
            <a:pPr eaLnBrk="1" hangingPunct="1"/>
            <a:r>
              <a:rPr lang="en-GB" dirty="0">
                <a:latin typeface="Comic Sans MS" pitchFamily="66" charset="0"/>
              </a:rPr>
              <a:t>To write examples of our own kennings.</a:t>
            </a:r>
          </a:p>
          <a:p>
            <a:pPr eaLnBrk="1" hangingPunct="1"/>
            <a:endParaRPr lang="en-GB" dirty="0">
              <a:latin typeface="Comic Sans MS" pitchFamily="66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187450" y="1628800"/>
            <a:ext cx="6985000" cy="18716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KENNINGS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2988" y="827023"/>
            <a:ext cx="755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Poem writing, Brain hurting, Thought provoking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And if you want a challenge use alliteration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night flyer,</a:t>
            </a:r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mouse eater,</a:t>
            </a:r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silent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swooper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?id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01" y="2996952"/>
            <a:ext cx="1692175" cy="158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1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19256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>
                <a:latin typeface="Comic Sans MS" pitchFamily="66" charset="0"/>
              </a:rPr>
              <a:t>Think about what the subject does….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>
                <a:latin typeface="Comic Sans MS" pitchFamily="66" charset="0"/>
              </a:rPr>
              <a:t>For example a wolf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Comes out at night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Eats meat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Hunts its prey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Lives in the woods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latin typeface="Comic Sans MS" pitchFamily="66" charset="0"/>
              </a:rPr>
              <a:t>Howls at the moon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dirty="0"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>
                <a:latin typeface="Comic Sans MS" pitchFamily="66" charset="0"/>
              </a:rPr>
              <a:t>This becomes…………</a:t>
            </a:r>
            <a:endParaRPr lang="en-GB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GB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sz="3600" dirty="0">
                <a:latin typeface="Comic Sans MS" pitchFamily="66" charset="0"/>
              </a:rPr>
              <a:t>A night mover</a:t>
            </a:r>
          </a:p>
          <a:p>
            <a:pPr eaLnBrk="1" hangingPunct="1">
              <a:buFontTx/>
              <a:buNone/>
            </a:pPr>
            <a:r>
              <a:rPr lang="en-GB" sz="3600" dirty="0">
                <a:latin typeface="Comic Sans MS" pitchFamily="66" charset="0"/>
              </a:rPr>
              <a:t>A meat eater</a:t>
            </a:r>
          </a:p>
          <a:p>
            <a:pPr eaLnBrk="1" hangingPunct="1">
              <a:buFontTx/>
              <a:buNone/>
            </a:pPr>
            <a:r>
              <a:rPr lang="en-GB" sz="3600" dirty="0">
                <a:latin typeface="Comic Sans MS" pitchFamily="66" charset="0"/>
              </a:rPr>
              <a:t>A prey hunter</a:t>
            </a:r>
          </a:p>
          <a:p>
            <a:pPr eaLnBrk="1" hangingPunct="1">
              <a:buFontTx/>
              <a:buNone/>
            </a:pPr>
            <a:r>
              <a:rPr lang="en-GB" sz="3600" dirty="0">
                <a:latin typeface="Comic Sans MS" pitchFamily="66" charset="0"/>
              </a:rPr>
              <a:t>A wood dweller</a:t>
            </a:r>
          </a:p>
          <a:p>
            <a:pPr eaLnBrk="1" hangingPunct="1">
              <a:buFontTx/>
              <a:buNone/>
            </a:pPr>
            <a:r>
              <a:rPr lang="en-GB" sz="3600" dirty="0">
                <a:latin typeface="Comic Sans MS" pitchFamily="66" charset="0"/>
              </a:rPr>
              <a:t>A moon howler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3794" name="Picture 2" descr="C:\Users\Hannah\AppData\Local\Microsoft\Windows\Temporary Internet Files\Content.IE5\71MEWHB5\MP9004387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04864"/>
            <a:ext cx="2222376" cy="208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9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741680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Now it's your turn !</a:t>
            </a:r>
          </a:p>
        </p:txBody>
      </p:sp>
      <p:pic>
        <p:nvPicPr>
          <p:cNvPr id="21509" name="Picture 6" descr="MCj0407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36838"/>
            <a:ext cx="2401888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WordArt 7"/>
          <p:cNvSpPr>
            <a:spLocks noChangeArrowheads="1" noChangeShapeType="1" noTextEdit="1"/>
          </p:cNvSpPr>
          <p:nvPr/>
        </p:nvSpPr>
        <p:spPr bwMode="auto">
          <a:xfrm>
            <a:off x="1835150" y="5229225"/>
            <a:ext cx="56896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GET WRITING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2087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/>
          </a:p>
          <a:p>
            <a:pPr algn="ctr" eaLnBrk="1" hangingPunct="1">
              <a:buFontTx/>
              <a:buNone/>
            </a:pPr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8486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A kenning is a way of describing something       using clues rather than just saying what it is.                                    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Each line is two words long.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076" name="WordArt 8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55161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is it ?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1619672" y="4168593"/>
            <a:ext cx="3321036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 heat giver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 light maker</a:t>
            </a:r>
          </a:p>
          <a:p>
            <a:pPr eaLnBrk="1" hangingPunct="1">
              <a:spcBef>
                <a:spcPct val="50000"/>
              </a:spcBef>
            </a:pPr>
            <a:endParaRPr lang="en-GB" dirty="0"/>
          </a:p>
        </p:txBody>
      </p:sp>
      <p:pic>
        <p:nvPicPr>
          <p:cNvPr id="3080" name="Picture 13" descr="j0233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135" y="3872554"/>
            <a:ext cx="170973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64076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The word kenning comes from a </a:t>
            </a:r>
            <a:r>
              <a:rPr lang="en-US" sz="3200" dirty="0" err="1">
                <a:latin typeface="Comic Sans MS" pitchFamily="66" charset="0"/>
              </a:rPr>
              <a:t>viking</a:t>
            </a:r>
            <a:r>
              <a:rPr lang="en-US" sz="3200" dirty="0">
                <a:latin typeface="Comic Sans MS" pitchFamily="66" charset="0"/>
              </a:rPr>
              <a:t> phrase which means: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"to express a thing in terms of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 another“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200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It is like a ‘mini riddle’ used to describe something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140200" y="3284538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4100" name="Picture 6" descr="MCj03559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63051"/>
            <a:ext cx="1522152" cy="169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10146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Here is an example of a kenning about a cat: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A paw licker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day dreamer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milk drinker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ball chaser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dog hater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mouse chaser</a:t>
            </a:r>
            <a:br>
              <a:rPr lang="en-GB" sz="3200" dirty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>A stroke lover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8" descr="j02969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233" y="2122898"/>
            <a:ext cx="3051175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8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Lets see if you can guess what these kennings are describing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great jumper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water drinker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straw eater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strong walker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race runner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7" descr="j02969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1" y="2708920"/>
            <a:ext cx="2301875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9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ball chaser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crowd pleaser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fast runner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sneaky diver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corner taker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goal scorer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A mate hugger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j02827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380682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0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word holder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story teller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best seller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page turner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cliff hanger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A fantasy gateway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James\AppData\Local\Microsoft\Windows\Temporary Internet Files\Content.IE5\N3V0FQSA\MP9004482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2351285" cy="35373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45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4"/>
            <a:ext cx="8302377" cy="410448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It is not as hard as it seems.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Remember:</a:t>
            </a:r>
          </a:p>
          <a:p>
            <a:pPr marL="0" indent="0" eaLnBrk="1" hangingPunct="1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sz="2400" dirty="0">
                <a:latin typeface="Comic Sans MS" pitchFamily="66" charset="0"/>
              </a:rPr>
              <a:t>To start each kenning with A ………</a:t>
            </a:r>
          </a:p>
          <a:p>
            <a:pPr marL="0" indent="0" eaLnBrk="1" hangingPunct="1"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2400" dirty="0">
                <a:latin typeface="Comic Sans MS" pitchFamily="66" charset="0"/>
              </a:rPr>
              <a:t> night flyer,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2400" dirty="0">
                <a:latin typeface="Comic Sans MS" pitchFamily="66" charset="0"/>
              </a:rPr>
              <a:t> mouse eater,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2400" dirty="0">
                <a:latin typeface="Comic Sans MS" pitchFamily="66" charset="0"/>
              </a:rPr>
              <a:t> silent </a:t>
            </a:r>
            <a:r>
              <a:rPr lang="en-GB" sz="2400" dirty="0" err="1">
                <a:latin typeface="Comic Sans MS" pitchFamily="66" charset="0"/>
              </a:rPr>
              <a:t>swooper</a:t>
            </a:r>
            <a:endParaRPr lang="en-GB" sz="2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dirty="0"/>
              <a:t>   </a:t>
            </a:r>
          </a:p>
          <a:p>
            <a:pPr eaLnBrk="1" hangingPunct="1">
              <a:buFontTx/>
              <a:buNone/>
            </a:pPr>
            <a:r>
              <a:rPr lang="en-GB" dirty="0"/>
              <a:t>      </a:t>
            </a:r>
          </a:p>
          <a:p>
            <a:pPr eaLnBrk="1" hangingPunct="1">
              <a:buFontTx/>
              <a:buNone/>
            </a:pPr>
            <a:r>
              <a:rPr lang="en-GB" dirty="0"/>
              <a:t>   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6976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How do I write one ?</a:t>
            </a:r>
          </a:p>
        </p:txBody>
      </p:sp>
      <p:pic>
        <p:nvPicPr>
          <p:cNvPr id="6" name="Picture 5" descr="th?id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05064"/>
            <a:ext cx="1692175" cy="158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>
                <a:latin typeface="Comic Sans MS" pitchFamily="66" charset="0"/>
              </a:rPr>
              <a:t>Remember:</a:t>
            </a:r>
          </a:p>
          <a:p>
            <a:pPr marL="0" indent="0" eaLnBrk="1" hangingPunct="1">
              <a:buNone/>
            </a:pPr>
            <a:endParaRPr lang="en-GB" dirty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dirty="0">
                <a:latin typeface="Comic Sans MS" pitchFamily="66" charset="0"/>
              </a:rPr>
              <a:t>To use verbs to describe the object further ………</a:t>
            </a:r>
          </a:p>
          <a:p>
            <a:pPr marL="0" indent="0" eaLnBrk="1" hangingPunct="1">
              <a:buNone/>
            </a:pPr>
            <a:endParaRPr lang="en-GB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night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flyer</a:t>
            </a:r>
            <a:r>
              <a:rPr lang="en-GB" dirty="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mouse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eater</a:t>
            </a:r>
            <a:r>
              <a:rPr lang="en-GB" dirty="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GB" dirty="0">
                <a:latin typeface="Comic Sans MS" pitchFamily="66" charset="0"/>
              </a:rPr>
              <a:t>A silent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swooper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?id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56992"/>
            <a:ext cx="1692175" cy="158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94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B10612FA80584DA526D252000917CC" ma:contentTypeVersion="13" ma:contentTypeDescription="Create a new document." ma:contentTypeScope="" ma:versionID="2d1c98205eedc63f374ecfbe8a582940">
  <xsd:schema xmlns:xsd="http://www.w3.org/2001/XMLSchema" xmlns:xs="http://www.w3.org/2001/XMLSchema" xmlns:p="http://schemas.microsoft.com/office/2006/metadata/properties" xmlns:ns3="b079f959-f86d-40af-b0d5-41e66414ae1c" xmlns:ns4="5467e699-5420-42d6-8071-27d51184e37c" targetNamespace="http://schemas.microsoft.com/office/2006/metadata/properties" ma:root="true" ma:fieldsID="1de6d36b1451667c6a835cb547e33efa" ns3:_="" ns4:_="">
    <xsd:import namespace="b079f959-f86d-40af-b0d5-41e66414ae1c"/>
    <xsd:import namespace="5467e699-5420-42d6-8071-27d51184e3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9f959-f86d-40af-b0d5-41e66414ae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7e699-5420-42d6-8071-27d51184e3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9ECB15-D5CC-4DBB-A400-17C201601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79f959-f86d-40af-b0d5-41e66414ae1c"/>
    <ds:schemaRef ds:uri="5467e699-5420-42d6-8071-27d51184e3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EC6185-77AC-4C8A-A83A-021F753C3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EF0F2-7EBF-46F9-BD92-0FEED4ACB625}">
  <ds:schemaRefs>
    <ds:schemaRef ds:uri="http://www.w3.org/XML/1998/namespace"/>
    <ds:schemaRef ds:uri="5467e699-5420-42d6-8071-27d51184e37c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b079f959-f86d-40af-b0d5-41e66414ae1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309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Impact</vt:lpstr>
      <vt:lpstr>Wingdings</vt:lpstr>
      <vt:lpstr>Default Design</vt:lpstr>
      <vt:lpstr>PowerPoint Presentation</vt:lpstr>
      <vt:lpstr>PowerPoint Presentation</vt:lpstr>
      <vt:lpstr>PowerPoint Presentation</vt:lpstr>
      <vt:lpstr>Here is an example of a kenning about a cat:</vt:lpstr>
      <vt:lpstr>Lets see if you can guess what these kennings are describing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Woodslee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 licker milk drinker ball chaser dig hater mouse chaser stroke lover</dc:title>
  <dc:creator>pupil</dc:creator>
  <cp:lastModifiedBy>Head of School (Darite Primary Academy)</cp:lastModifiedBy>
  <cp:revision>12</cp:revision>
  <dcterms:created xsi:type="dcterms:W3CDTF">2009-03-24T07:09:10Z</dcterms:created>
  <dcterms:modified xsi:type="dcterms:W3CDTF">2020-03-13T13:44:11Z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0x010100E2B10612FA80584DA526D252000917CC</vt:lpwstr>
  </property>
</Properties>
</file>