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097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99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86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63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80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68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75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865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44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1/20/2021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0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471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9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6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i="1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1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C8AC92D2-D6DE-4772-A874-5D65F883FC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190" y="457200"/>
            <a:ext cx="11281609" cy="5943603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0F2E3678-25D0-49F9-9BD6-8D4D60565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6738" y="621793"/>
            <a:ext cx="10954512" cy="5614416"/>
          </a:xfrm>
          <a:prstGeom prst="rect">
            <a:avLst/>
          </a:prstGeom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B62A32-4A9B-4489-9D9D-047B65D6D5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849" y="1348844"/>
            <a:ext cx="5716338" cy="3042706"/>
          </a:xfrm>
        </p:spPr>
        <p:txBody>
          <a:bodyPr>
            <a:normAutofit/>
          </a:bodyPr>
          <a:lstStyle/>
          <a:p>
            <a:r>
              <a:rPr lang="en-US" sz="6000" dirty="0"/>
              <a:t>Kensuke’s Kingdom Lesson 4</a:t>
            </a:r>
            <a:endParaRPr lang="en-GB" sz="6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3A45CD5-61B0-48E1-8090-7584418C27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4898" y="446824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C6D4C1FD-C274-4FA8-939A-09E6498EFC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C13D4426-8AD5-43D7-8033-05DBB3BFE6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0838" y="446823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1EC8029B-C6E2-4459-859A-7539865E00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149198" y="1092118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Kensuke's Kingdom | Kensukes kingdom, Concept art, Feature film">
            <a:extLst>
              <a:ext uri="{FF2B5EF4-FFF2-40B4-BE49-F238E27FC236}">
                <a16:creationId xmlns:a16="http://schemas.microsoft.com/office/drawing/2014/main" id="{E24FB92B-A5C2-41C1-99B5-E6C102880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3187" y="2570725"/>
            <a:ext cx="4468958" cy="220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450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CD7B8A97-A55C-4B63-9224-277C84F4B6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80" name="Picture 8" descr="Kensuke's Kingdom (MORPURGO): Amazon.co.uk: Morpurgo, Michael: Books">
            <a:extLst>
              <a:ext uri="{FF2B5EF4-FFF2-40B4-BE49-F238E27FC236}">
                <a16:creationId xmlns:a16="http://schemas.microsoft.com/office/drawing/2014/main" id="{8AE35A45-8FED-4604-9EF6-9DD63AFE0C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88" r="1" b="16323"/>
          <a:stretch/>
        </p:blipFill>
        <p:spPr bwMode="auto">
          <a:xfrm>
            <a:off x="233261" y="233264"/>
            <a:ext cx="3324388" cy="37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64E8C82B-29EE-43B6-90D9-4C3463486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92243" y="239052"/>
            <a:ext cx="2722671" cy="2474937"/>
          </a:xfrm>
          <a:prstGeom prst="rect">
            <a:avLst/>
          </a:prstGeom>
          <a:solidFill>
            <a:srgbClr val="567D73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6E2D67D-01A2-4277-8EA0-1560E7E95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264" y="4154694"/>
            <a:ext cx="3324388" cy="2470041"/>
          </a:xfrm>
          <a:prstGeom prst="rect">
            <a:avLst/>
          </a:prstGeom>
          <a:solidFill>
            <a:srgbClr val="567D73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8" name="Picture 6" descr="Kensuke's Kingdom (Egmont Modern Classics): Amazon.co.uk: Morpurgo,  Michael: Books">
            <a:extLst>
              <a:ext uri="{FF2B5EF4-FFF2-40B4-BE49-F238E27FC236}">
                <a16:creationId xmlns:a16="http://schemas.microsoft.com/office/drawing/2014/main" id="{4E7395E8-F5CC-435F-B94A-7F372962BD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10326"/>
          <a:stretch/>
        </p:blipFill>
        <p:spPr bwMode="auto">
          <a:xfrm>
            <a:off x="3692246" y="2874858"/>
            <a:ext cx="2722671" cy="3749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66A5D548-4865-4D5F-97A6-2D8C1657B2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79451" y="233264"/>
            <a:ext cx="5362178" cy="6391471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FFB280C-BA0C-49DC-926F-5BB41ADF0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08711" y="374903"/>
            <a:ext cx="510365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F0006B-9E0B-466B-A8EC-F4E8DC2A3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en-US" sz="4000"/>
              <a:t>Front Cover</a:t>
            </a:r>
            <a:endParaRPr lang="en-GB" sz="40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7EEB4-75F9-4761-B537-816E2C7C1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1" cy="393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Look at the front cover. What do you see? What do you notice? Does it give you any clues about the book? </a:t>
            </a:r>
            <a:r>
              <a:rPr lang="en-US"/>
              <a:t>Can you predict from the front cover what might happen?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0472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C6DB4-0817-4A0C-84AB-ACC37BA16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>
            <a:normAutofit/>
          </a:bodyPr>
          <a:lstStyle/>
          <a:p>
            <a:r>
              <a:rPr lang="en-US" dirty="0"/>
              <a:t>Chapter 4</a:t>
            </a:r>
            <a:endParaRPr lang="en-GB" dirty="0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BBB6B01-5B73-410C-B70E-8CF2FA470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8836" y="721224"/>
            <a:ext cx="5367164" cy="541555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712F587-12D0-435C-8E3F-F44C36EE7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5217" y="892220"/>
            <a:ext cx="5054517" cy="5097085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</p:sp>
      <p:pic>
        <p:nvPicPr>
          <p:cNvPr id="1026" name="Picture 2" descr="Kensuke's Kingdom : book, en, én, Én, kensuke, kingdom, language, mıchael,  michael, morpurgo | Glogster EDU - Interactive multimedia posters">
            <a:extLst>
              <a:ext uri="{FF2B5EF4-FFF2-40B4-BE49-F238E27FC236}">
                <a16:creationId xmlns:a16="http://schemas.microsoft.com/office/drawing/2014/main" id="{60932B79-0B37-49AA-9F7C-D820F47FEB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5256" y="2197906"/>
            <a:ext cx="4414438" cy="2480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F9E9A-2A44-4A50-B495-D0D62979B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9450" y="2538919"/>
            <a:ext cx="4957554" cy="3496120"/>
          </a:xfrm>
        </p:spPr>
        <p:txBody>
          <a:bodyPr>
            <a:normAutofit/>
          </a:bodyPr>
          <a:lstStyle/>
          <a:p>
            <a:r>
              <a:rPr lang="en-US" dirty="0"/>
              <a:t>We are going to read chapter 4 as a class Please jot down any description about the island that you can.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9216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E9EDDFA-8F05-462B-8D3E-5B9C4FBC73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1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Activities - Kensukes Kingdom">
            <a:extLst>
              <a:ext uri="{FF2B5EF4-FFF2-40B4-BE49-F238E27FC236}">
                <a16:creationId xmlns:a16="http://schemas.microsoft.com/office/drawing/2014/main" id="{D18122C1-8853-4A5F-A2EB-FB8C96023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7654" y="1610173"/>
            <a:ext cx="5367165" cy="3650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:a16="http://schemas.microsoft.com/office/drawing/2014/main" id="{143F9A23-3237-4ED6-A1E9-C0E6530E05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21267" y="255102"/>
            <a:ext cx="5342133" cy="6361598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63CD46D-4335-4BA4-842A-BF835A99CB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69100" y="393365"/>
            <a:ext cx="5018211" cy="603554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A7C1DE-1D32-4C98-B38A-A6FAA57C7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en-US" dirty="0"/>
              <a:t>Task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BDD936-8C8E-4CC8-8712-2368C4E0D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64082" y="2103120"/>
            <a:ext cx="4472922" cy="3931920"/>
          </a:xfrm>
        </p:spPr>
        <p:txBody>
          <a:bodyPr>
            <a:normAutofit/>
          </a:bodyPr>
          <a:lstStyle/>
          <a:p>
            <a:r>
              <a:rPr lang="en-US" dirty="0"/>
              <a:t>Using the description given to you in the book, I would like you to draw a detailed map/drawing of the island and label it using quotes from the text to support.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8457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oudy Old Style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Garamond</vt:lpstr>
      <vt:lpstr>Goudy Old Style</vt:lpstr>
      <vt:lpstr>SavonVTI</vt:lpstr>
      <vt:lpstr>Kensuke’s Kingdom Lesson 4</vt:lpstr>
      <vt:lpstr>Front Cover</vt:lpstr>
      <vt:lpstr>Chapter 4</vt:lpstr>
      <vt:lpstr>Task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Kensuke’s Kingdom Lesson 4</dc:title>
  <dc:creator>Lauren Swift</dc:creator>
  <cp:lastModifiedBy>Lauren Swift</cp:lastModifiedBy>
  <cp:revision>1</cp:revision>
  <dcterms:created xsi:type="dcterms:W3CDTF">2021-01-20T13:20:02Z</dcterms:created>
  <dcterms:modified xsi:type="dcterms:W3CDTF">2021-01-20T13:20:26Z</dcterms:modified>
</cp:coreProperties>
</file>