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4"/>
  </p:notesMasterIdLst>
  <p:sldIdLst>
    <p:sldId id="296" r:id="rId11"/>
    <p:sldId id="297" r:id="rId12"/>
    <p:sldId id="298" r:id="rId13"/>
    <p:sldId id="316" r:id="rId14"/>
    <p:sldId id="299" r:id="rId15"/>
    <p:sldId id="300" r:id="rId16"/>
    <p:sldId id="314" r:id="rId17"/>
    <p:sldId id="307" r:id="rId18"/>
    <p:sldId id="311" r:id="rId19"/>
    <p:sldId id="310" r:id="rId20"/>
    <p:sldId id="315" r:id="rId21"/>
    <p:sldId id="317" r:id="rId22"/>
    <p:sldId id="301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6" autoAdjust="0"/>
    <p:restoredTop sz="93978" autoAdjust="0"/>
  </p:normalViewPr>
  <p:slideViewPr>
    <p:cSldViewPr snapToGrid="0" snapToObjects="1">
      <p:cViewPr varScale="1">
        <p:scale>
          <a:sx n="106" d="100"/>
          <a:sy n="106" d="100"/>
        </p:scale>
        <p:origin x="1072" y="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20B95EF2-97E8-436F-A290-3B1572DFD896}"/>
    <pc:docChg chg="custSel modSld">
      <pc:chgData name="James Clegg" userId="c6df1435-7a36-4b38-be4d-16e68e91152f" providerId="ADAL" clId="{20B95EF2-97E8-436F-A290-3B1572DFD896}" dt="2021-01-14T10:33:59.177" v="10"/>
      <pc:docMkLst>
        <pc:docMk/>
      </pc:docMkLst>
      <pc:sldChg chg="modTransition">
        <pc:chgData name="James Clegg" userId="c6df1435-7a36-4b38-be4d-16e68e91152f" providerId="ADAL" clId="{20B95EF2-97E8-436F-A290-3B1572DFD896}" dt="2021-01-14T10:33:59.177" v="10"/>
        <pc:sldMkLst>
          <pc:docMk/>
          <pc:sldMk cId="3463639803" sldId="296"/>
        </pc:sldMkLst>
      </pc:sldChg>
      <pc:sldChg chg="modTransition">
        <pc:chgData name="James Clegg" userId="c6df1435-7a36-4b38-be4d-16e68e91152f" providerId="ADAL" clId="{20B95EF2-97E8-436F-A290-3B1572DFD896}" dt="2021-01-14T10:33:59.177" v="10"/>
        <pc:sldMkLst>
          <pc:docMk/>
          <pc:sldMk cId="861935487" sldId="297"/>
        </pc:sldMkLst>
      </pc:sldChg>
      <pc:sldChg chg="delSp modTransition delAnim">
        <pc:chgData name="James Clegg" userId="c6df1435-7a36-4b38-be4d-16e68e91152f" providerId="ADAL" clId="{20B95EF2-97E8-436F-A290-3B1572DFD896}" dt="2021-01-14T10:33:59.177" v="10"/>
        <pc:sldMkLst>
          <pc:docMk/>
          <pc:sldMk cId="4128357408" sldId="298"/>
        </pc:sldMkLst>
        <pc:picChg chg="del">
          <ac:chgData name="James Clegg" userId="c6df1435-7a36-4b38-be4d-16e68e91152f" providerId="ADAL" clId="{20B95EF2-97E8-436F-A290-3B1572DFD896}" dt="2021-01-14T10:33:26.444" v="0" actId="478"/>
          <ac:picMkLst>
            <pc:docMk/>
            <pc:sldMk cId="4128357408" sldId="298"/>
            <ac:picMk id="3" creationId="{00000000-0000-0000-0000-000000000000}"/>
          </ac:picMkLst>
        </pc:picChg>
      </pc:sldChg>
      <pc:sldChg chg="modTransition">
        <pc:chgData name="James Clegg" userId="c6df1435-7a36-4b38-be4d-16e68e91152f" providerId="ADAL" clId="{20B95EF2-97E8-436F-A290-3B1572DFD896}" dt="2021-01-14T10:33:59.177" v="10"/>
        <pc:sldMkLst>
          <pc:docMk/>
          <pc:sldMk cId="895466786" sldId="299"/>
        </pc:sldMkLst>
      </pc:sldChg>
      <pc:sldChg chg="delSp modTransition delAnim">
        <pc:chgData name="James Clegg" userId="c6df1435-7a36-4b38-be4d-16e68e91152f" providerId="ADAL" clId="{20B95EF2-97E8-436F-A290-3B1572DFD896}" dt="2021-01-14T10:33:59.177" v="10"/>
        <pc:sldMkLst>
          <pc:docMk/>
          <pc:sldMk cId="3939627984" sldId="300"/>
        </pc:sldMkLst>
        <pc:picChg chg="del">
          <ac:chgData name="James Clegg" userId="c6df1435-7a36-4b38-be4d-16e68e91152f" providerId="ADAL" clId="{20B95EF2-97E8-436F-A290-3B1572DFD896}" dt="2021-01-14T10:33:32.060" v="2" actId="478"/>
          <ac:picMkLst>
            <pc:docMk/>
            <pc:sldMk cId="3939627984" sldId="300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20B95EF2-97E8-436F-A290-3B1572DFD896}" dt="2021-01-14T10:33:59.177" v="10"/>
        <pc:sldMkLst>
          <pc:docMk/>
          <pc:sldMk cId="3782242679" sldId="301"/>
        </pc:sldMkLst>
        <pc:picChg chg="del">
          <ac:chgData name="James Clegg" userId="c6df1435-7a36-4b38-be4d-16e68e91152f" providerId="ADAL" clId="{20B95EF2-97E8-436F-A290-3B1572DFD896}" dt="2021-01-14T10:33:52.056" v="9" actId="478"/>
          <ac:picMkLst>
            <pc:docMk/>
            <pc:sldMk cId="3782242679" sldId="301"/>
            <ac:picMk id="5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20B95EF2-97E8-436F-A290-3B1572DFD896}" dt="2021-01-14T10:33:59.177" v="10"/>
        <pc:sldMkLst>
          <pc:docMk/>
          <pc:sldMk cId="2581304230" sldId="307"/>
        </pc:sldMkLst>
        <pc:picChg chg="del">
          <ac:chgData name="James Clegg" userId="c6df1435-7a36-4b38-be4d-16e68e91152f" providerId="ADAL" clId="{20B95EF2-97E8-436F-A290-3B1572DFD896}" dt="2021-01-14T10:33:37.427" v="4" actId="478"/>
          <ac:picMkLst>
            <pc:docMk/>
            <pc:sldMk cId="2581304230" sldId="307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20B95EF2-97E8-436F-A290-3B1572DFD896}" dt="2021-01-14T10:33:59.177" v="10"/>
        <pc:sldMkLst>
          <pc:docMk/>
          <pc:sldMk cId="513275571" sldId="310"/>
        </pc:sldMkLst>
        <pc:picChg chg="del">
          <ac:chgData name="James Clegg" userId="c6df1435-7a36-4b38-be4d-16e68e91152f" providerId="ADAL" clId="{20B95EF2-97E8-436F-A290-3B1572DFD896}" dt="2021-01-14T10:33:43.856" v="6" actId="478"/>
          <ac:picMkLst>
            <pc:docMk/>
            <pc:sldMk cId="513275571" sldId="310"/>
            <ac:picMk id="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20B95EF2-97E8-436F-A290-3B1572DFD896}" dt="2021-01-14T10:33:59.177" v="10"/>
        <pc:sldMkLst>
          <pc:docMk/>
          <pc:sldMk cId="3762976941" sldId="311"/>
        </pc:sldMkLst>
        <pc:picChg chg="del">
          <ac:chgData name="James Clegg" userId="c6df1435-7a36-4b38-be4d-16e68e91152f" providerId="ADAL" clId="{20B95EF2-97E8-436F-A290-3B1572DFD896}" dt="2021-01-14T10:33:41.767" v="5" actId="478"/>
          <ac:picMkLst>
            <pc:docMk/>
            <pc:sldMk cId="3762976941" sldId="311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20B95EF2-97E8-436F-A290-3B1572DFD896}" dt="2021-01-14T10:33:59.177" v="10"/>
        <pc:sldMkLst>
          <pc:docMk/>
          <pc:sldMk cId="2972695232" sldId="314"/>
        </pc:sldMkLst>
        <pc:picChg chg="del">
          <ac:chgData name="James Clegg" userId="c6df1435-7a36-4b38-be4d-16e68e91152f" providerId="ADAL" clId="{20B95EF2-97E8-436F-A290-3B1572DFD896}" dt="2021-01-14T10:33:34.749" v="3" actId="478"/>
          <ac:picMkLst>
            <pc:docMk/>
            <pc:sldMk cId="2972695232" sldId="314"/>
            <ac:picMk id="10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20B95EF2-97E8-436F-A290-3B1572DFD896}" dt="2021-01-14T10:33:59.177" v="10"/>
        <pc:sldMkLst>
          <pc:docMk/>
          <pc:sldMk cId="3403887286" sldId="315"/>
        </pc:sldMkLst>
        <pc:picChg chg="del">
          <ac:chgData name="James Clegg" userId="c6df1435-7a36-4b38-be4d-16e68e91152f" providerId="ADAL" clId="{20B95EF2-97E8-436F-A290-3B1572DFD896}" dt="2021-01-14T10:33:46.588" v="7" actId="478"/>
          <ac:picMkLst>
            <pc:docMk/>
            <pc:sldMk cId="3403887286" sldId="315"/>
            <ac:picMk id="9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20B95EF2-97E8-436F-A290-3B1572DFD896}" dt="2021-01-14T10:33:59.177" v="10"/>
        <pc:sldMkLst>
          <pc:docMk/>
          <pc:sldMk cId="3984019274" sldId="316"/>
        </pc:sldMkLst>
        <pc:picChg chg="del">
          <ac:chgData name="James Clegg" userId="c6df1435-7a36-4b38-be4d-16e68e91152f" providerId="ADAL" clId="{20B95EF2-97E8-436F-A290-3B1572DFD896}" dt="2021-01-14T10:33:29.201" v="1" actId="478"/>
          <ac:picMkLst>
            <pc:docMk/>
            <pc:sldMk cId="3984019274" sldId="316"/>
            <ac:picMk id="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20B95EF2-97E8-436F-A290-3B1572DFD896}" dt="2021-01-14T10:33:59.177" v="10"/>
        <pc:sldMkLst>
          <pc:docMk/>
          <pc:sldMk cId="2036535617" sldId="317"/>
        </pc:sldMkLst>
        <pc:picChg chg="del">
          <ac:chgData name="James Clegg" userId="c6df1435-7a36-4b38-be4d-16e68e91152f" providerId="ADAL" clId="{20B95EF2-97E8-436F-A290-3B1572DFD896}" dt="2021-01-14T10:33:49.404" v="8" actId="478"/>
          <ac:picMkLst>
            <pc:docMk/>
            <pc:sldMk cId="2036535617" sldId="317"/>
            <ac:picMk id="32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14/01/2021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14/01/2021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13" Type="http://schemas.openxmlformats.org/officeDocument/2006/relationships/image" Target="../media/image50.png"/><Relationship Id="rId7" Type="http://schemas.openxmlformats.org/officeDocument/2006/relationships/image" Target="../media/image45.png"/><Relationship Id="rId12" Type="http://schemas.openxmlformats.org/officeDocument/2006/relationships/image" Target="../media/image14.png"/><Relationship Id="rId17" Type="http://schemas.openxmlformats.org/officeDocument/2006/relationships/image" Target="../media/image54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53.png"/><Relationship Id="rId1" Type="http://schemas.openxmlformats.org/officeDocument/2006/relationships/tags" Target="../tags/tag7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5" Type="http://schemas.openxmlformats.org/officeDocument/2006/relationships/image" Target="../media/image43.png"/><Relationship Id="rId15" Type="http://schemas.openxmlformats.org/officeDocument/2006/relationships/image" Target="../media/image52.png"/><Relationship Id="rId10" Type="http://schemas.openxmlformats.org/officeDocument/2006/relationships/image" Target="../media/image48.png"/><Relationship Id="rId9" Type="http://schemas.openxmlformats.org/officeDocument/2006/relationships/image" Target="../media/image47.png"/><Relationship Id="rId14" Type="http://schemas.openxmlformats.org/officeDocument/2006/relationships/image" Target="../media/image5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20.png"/><Relationship Id="rId7" Type="http://schemas.openxmlformats.org/officeDocument/2006/relationships/image" Target="../media/image57.png"/><Relationship Id="rId12" Type="http://schemas.openxmlformats.org/officeDocument/2006/relationships/image" Target="../media/image6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11" Type="http://schemas.openxmlformats.org/officeDocument/2006/relationships/image" Target="../media/image61.png"/><Relationship Id="rId10" Type="http://schemas.openxmlformats.org/officeDocument/2006/relationships/image" Target="../media/image60.png"/><Relationship Id="rId4" Type="http://schemas.openxmlformats.org/officeDocument/2006/relationships/image" Target="../media/image22.png"/><Relationship Id="rId9" Type="http://schemas.openxmlformats.org/officeDocument/2006/relationships/image" Target="../media/image5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7" Type="http://schemas.openxmlformats.org/officeDocument/2006/relationships/image" Target="../media/image6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6" Type="http://schemas.openxmlformats.org/officeDocument/2006/relationships/image" Target="../media/image64.png"/><Relationship Id="rId5" Type="http://schemas.openxmlformats.org/officeDocument/2006/relationships/image" Target="../media/image63.png"/><Relationship Id="rId9" Type="http://schemas.openxmlformats.org/officeDocument/2006/relationships/image" Target="../media/image6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90.png"/><Relationship Id="rId5" Type="http://schemas.openxmlformats.org/officeDocument/2006/relationships/image" Target="../media/image9.png"/><Relationship Id="rId10" Type="http://schemas.openxmlformats.org/officeDocument/2006/relationships/image" Target="../media/image13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17.png"/><Relationship Id="rId7" Type="http://schemas.openxmlformats.org/officeDocument/2006/relationships/image" Target="../media/image10.png"/><Relationship Id="rId12" Type="http://schemas.openxmlformats.org/officeDocument/2006/relationships/image" Target="../media/image16.png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19.png"/><Relationship Id="rId1" Type="http://schemas.openxmlformats.org/officeDocument/2006/relationships/tags" Target="../tags/tag2.xml"/><Relationship Id="rId6" Type="http://schemas.openxmlformats.org/officeDocument/2006/relationships/image" Target="../media/image90.png"/><Relationship Id="rId11" Type="http://schemas.openxmlformats.org/officeDocument/2006/relationships/image" Target="../media/image12.png"/><Relationship Id="rId5" Type="http://schemas.openxmlformats.org/officeDocument/2006/relationships/image" Target="../media/image9.png"/><Relationship Id="rId15" Type="http://schemas.openxmlformats.org/officeDocument/2006/relationships/image" Target="../media/image18.png"/><Relationship Id="rId10" Type="http://schemas.openxmlformats.org/officeDocument/2006/relationships/image" Target="../media/image11.png"/><Relationship Id="rId9" Type="http://schemas.openxmlformats.org/officeDocument/2006/relationships/image" Target="../media/image150.png"/><Relationship Id="rId1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21.png"/><Relationship Id="rId5" Type="http://schemas.openxmlformats.org/officeDocument/2006/relationships/image" Target="../media/image200.png"/><Relationship Id="rId9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9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250.png"/><Relationship Id="rId18" Type="http://schemas.openxmlformats.org/officeDocument/2006/relationships/image" Target="../media/image39.png"/><Relationship Id="rId3" Type="http://schemas.openxmlformats.org/officeDocument/2006/relationships/image" Target="../media/image14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17" Type="http://schemas.openxmlformats.org/officeDocument/2006/relationships/image" Target="../media/image38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37.png"/><Relationship Id="rId1" Type="http://schemas.openxmlformats.org/officeDocument/2006/relationships/tags" Target="../tags/tag5.xml"/><Relationship Id="rId6" Type="http://schemas.openxmlformats.org/officeDocument/2006/relationships/image" Target="../media/image180.png"/><Relationship Id="rId11" Type="http://schemas.openxmlformats.org/officeDocument/2006/relationships/image" Target="../media/image33.png"/><Relationship Id="rId15" Type="http://schemas.openxmlformats.org/officeDocument/2006/relationships/image" Target="../media/image36.png"/><Relationship Id="rId10" Type="http://schemas.openxmlformats.org/officeDocument/2006/relationships/image" Target="../media/image32.png"/><Relationship Id="rId19" Type="http://schemas.openxmlformats.org/officeDocument/2006/relationships/image" Target="../media/image40.png"/><Relationship Id="rId9" Type="http://schemas.openxmlformats.org/officeDocument/2006/relationships/image" Target="../media/image31.png"/><Relationship Id="rId14" Type="http://schemas.openxmlformats.org/officeDocument/2006/relationships/image" Target="../media/image3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5242C08-64B1-4BF0-82BA-502755C5A8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37213"/>
            <a:ext cx="6041660" cy="338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609332" y="1422292"/>
                <a:ext cx="2801769" cy="7110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27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24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3600" dirty="0"/>
                  <a:t>         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9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5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9332" y="1422292"/>
                <a:ext cx="2801769" cy="71102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Oval 18"/>
          <p:cNvSpPr/>
          <p:nvPr/>
        </p:nvSpPr>
        <p:spPr>
          <a:xfrm>
            <a:off x="3798006" y="1552491"/>
            <a:ext cx="583324" cy="583324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3829272" y="1582543"/>
                <a:ext cx="53572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9272" y="1582543"/>
                <a:ext cx="535724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215144" y="2631545"/>
            <a:ext cx="80814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When the numerators are the same, the greater the denominator, the smaller the fraction.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5126415" y="1416997"/>
                <a:ext cx="631904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rgbClr val="0070C0"/>
                            </a:solidFill>
                          </a:rPr>
                          <m:t>27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rgbClr val="0070C0"/>
                            </a:solidFill>
                          </a:rPr>
                          <m:t>15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6415" y="1416997"/>
                <a:ext cx="631904" cy="76937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4833084" y="732250"/>
                <a:ext cx="55496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000" dirty="0">
                    <a:solidFill>
                      <a:schemeClr val="accent1"/>
                    </a:solidFill>
                    <a:latin typeface="Calibri" panose="020F0502020204030204" pitchFamily="34" charset="0"/>
                  </a:rPr>
                  <a:t> 3</a:t>
                </a: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3084" y="732250"/>
                <a:ext cx="554960" cy="400110"/>
              </a:xfrm>
              <a:prstGeom prst="rect">
                <a:avLst/>
              </a:prstGeom>
              <a:blipFill>
                <a:blip r:embed="rId8"/>
                <a:stretch>
                  <a:fillRect t="-7576" r="-9890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Left Bracket 23"/>
          <p:cNvSpPr/>
          <p:nvPr/>
        </p:nvSpPr>
        <p:spPr>
          <a:xfrm rot="5400000" flipV="1">
            <a:off x="4929283" y="942380"/>
            <a:ext cx="291266" cy="626253"/>
          </a:xfrm>
          <a:prstGeom prst="leftBracket">
            <a:avLst>
              <a:gd name="adj" fmla="val 100855"/>
            </a:avLst>
          </a:prstGeom>
          <a:ln w="28575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Left Bracket 24"/>
          <p:cNvSpPr/>
          <p:nvPr/>
        </p:nvSpPr>
        <p:spPr>
          <a:xfrm rot="5400000" flipH="1" flipV="1">
            <a:off x="4952598" y="2052531"/>
            <a:ext cx="244640" cy="626257"/>
          </a:xfrm>
          <a:prstGeom prst="leftBracket">
            <a:avLst>
              <a:gd name="adj" fmla="val 115393"/>
            </a:avLst>
          </a:prstGeom>
          <a:ln w="28575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4833084" y="2418535"/>
                <a:ext cx="55496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000" dirty="0">
                    <a:solidFill>
                      <a:schemeClr val="accent1"/>
                    </a:solidFill>
                    <a:latin typeface="Calibri" panose="020F0502020204030204" pitchFamily="34" charset="0"/>
                  </a:rPr>
                  <a:t> 3</a:t>
                </a: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3084" y="2418535"/>
                <a:ext cx="554960" cy="400110"/>
              </a:xfrm>
              <a:prstGeom prst="rect">
                <a:avLst/>
              </a:prstGeom>
              <a:blipFill>
                <a:blip r:embed="rId9"/>
                <a:stretch>
                  <a:fillRect t="-9231" r="-9890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748379" y="4134563"/>
                <a:ext cx="2801769" cy="7110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8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7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3600" dirty="0"/>
                  <a:t>         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4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5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8379" y="4134563"/>
                <a:ext cx="2801769" cy="71102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Oval 27"/>
          <p:cNvSpPr/>
          <p:nvPr/>
        </p:nvSpPr>
        <p:spPr>
          <a:xfrm>
            <a:off x="3845606" y="4261370"/>
            <a:ext cx="583324" cy="583324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3893206" y="4291422"/>
                <a:ext cx="53572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3206" y="4291422"/>
                <a:ext cx="535724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" name="Picture 2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197108" y="3457946"/>
            <a:ext cx="747045" cy="747045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5499952" y="3600635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507533" y="5020832"/>
                <a:ext cx="715719" cy="7110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GB" sz="2800" b="0" i="0" smtClean="0"/>
                                <m:t>8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GB" sz="2800" b="0" i="0" smtClean="0"/>
                                <m:t>10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7533" y="5020832"/>
                <a:ext cx="715719" cy="71102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805386" y="4133698"/>
                <a:ext cx="1921162" cy="7127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rgbClr val="0070C0"/>
                                  </a:solidFill>
                                </a:rPr>
                                <m:t>8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rgbClr val="0070C0"/>
                                  </a:solidFill>
                                </a:rPr>
                                <m:t>7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386" y="4133698"/>
                <a:ext cx="1921162" cy="71275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1884346" y="4228467"/>
                <a:ext cx="53572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4346" y="4228467"/>
                <a:ext cx="535724" cy="5232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2350174" y="4228467"/>
            <a:ext cx="7468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565576" y="4133698"/>
                <a:ext cx="1921162" cy="7127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rgbClr val="0070C0"/>
                                  </a:solidFill>
                                </a:rPr>
                                <m:t>4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rgbClr val="0070C0"/>
                                  </a:solidFill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5576" y="4133698"/>
                <a:ext cx="1921162" cy="71275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5644536" y="4228467"/>
                <a:ext cx="53572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4536" y="4228467"/>
                <a:ext cx="535724" cy="5232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6110364" y="4228467"/>
            <a:ext cx="6898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3275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 animBg="1"/>
      <p:bldP spid="25" grpId="0" animBg="1"/>
      <p:bldP spid="26" grpId="0"/>
      <p:bldP spid="27" grpId="0"/>
      <p:bldP spid="28" grpId="0" animBg="1"/>
      <p:bldP spid="29" grpId="0"/>
      <p:bldP spid="31" grpId="0"/>
      <p:bldP spid="32" grpId="0"/>
      <p:bldP spid="32" grpId="1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5727" y="1153793"/>
            <a:ext cx="737629" cy="538718"/>
          </a:xfrm>
          <a:prstGeom prst="rect">
            <a:avLst/>
          </a:prstGeom>
        </p:spPr>
      </p:pic>
      <p:pic>
        <p:nvPicPr>
          <p:cNvPr id="4" name="Picture 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139" y="947581"/>
            <a:ext cx="804616" cy="11368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98157" y="415648"/>
            <a:ext cx="7108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Rosie and Amir both baked some cakes. They got a little hungry and ate part of a cake!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ounded Rectangular Callout 5"/>
              <p:cNvSpPr/>
              <p:nvPr/>
            </p:nvSpPr>
            <p:spPr>
              <a:xfrm>
                <a:off x="1173898" y="1828116"/>
                <a:ext cx="3196854" cy="638713"/>
              </a:xfrm>
              <a:prstGeom prst="wedgeRoundRectCallout">
                <a:avLst>
                  <a:gd name="adj1" fmla="val -39902"/>
                  <a:gd name="adj2" fmla="val -94256"/>
                  <a:gd name="adj3" fmla="val 16667"/>
                </a:avLst>
              </a:prstGeom>
              <a:solidFill>
                <a:schemeClr val="bg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I have 2</a:t>
                </a:r>
                <a:r>
                  <a:rPr lang="en-GB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tx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tx1"/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r>
                  <a:rPr lang="en-GB" dirty="0">
                    <a:solidFill>
                      <a:schemeClr val="tx1"/>
                    </a:solidFill>
                  </a:rPr>
                  <a:t> cakes left.</a:t>
                </a:r>
              </a:p>
            </p:txBody>
          </p:sp>
        </mc:Choice>
        <mc:Fallback xmlns="">
          <p:sp>
            <p:nvSpPr>
              <p:cNvPr id="6" name="Rounded Rectangular Callout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3898" y="1828116"/>
                <a:ext cx="3196854" cy="638713"/>
              </a:xfrm>
              <a:prstGeom prst="wedgeRoundRectCallout">
                <a:avLst>
                  <a:gd name="adj1" fmla="val -39902"/>
                  <a:gd name="adj2" fmla="val -94256"/>
                  <a:gd name="adj3" fmla="val 16667"/>
                </a:avLst>
              </a:prstGeom>
              <a:blipFill>
                <a:blip r:embed="rId7"/>
                <a:stretch>
                  <a:fillRect/>
                </a:stretch>
              </a:blipFill>
              <a:ln w="28575"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ounded Rectangular Callout 6"/>
              <p:cNvSpPr/>
              <p:nvPr/>
            </p:nvSpPr>
            <p:spPr>
              <a:xfrm>
                <a:off x="4683461" y="1828115"/>
                <a:ext cx="3196854" cy="638713"/>
              </a:xfrm>
              <a:prstGeom prst="wedgeRoundRectCallout">
                <a:avLst>
                  <a:gd name="adj1" fmla="val 33773"/>
                  <a:gd name="adj2" fmla="val -86148"/>
                  <a:gd name="adj3" fmla="val 16667"/>
                </a:avLst>
              </a:prstGeom>
              <a:solidFill>
                <a:schemeClr val="bg1"/>
              </a:solidFill>
              <a:ln w="28575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I have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tx1"/>
                            </a:solidFill>
                          </a:rPr>
                          <m:t>14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tx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dirty="0">
                    <a:solidFill>
                      <a:schemeClr val="tx1"/>
                    </a:solidFill>
                  </a:rPr>
                  <a:t>  left.</a:t>
                </a:r>
              </a:p>
            </p:txBody>
          </p:sp>
        </mc:Choice>
        <mc:Fallback xmlns="">
          <p:sp>
            <p:nvSpPr>
              <p:cNvPr id="7" name="Rounded Rectangular Callout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3461" y="1828115"/>
                <a:ext cx="3196854" cy="638713"/>
              </a:xfrm>
              <a:prstGeom prst="wedgeRoundRectCallout">
                <a:avLst>
                  <a:gd name="adj1" fmla="val 33773"/>
                  <a:gd name="adj2" fmla="val -86148"/>
                  <a:gd name="adj3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28575">
                <a:solidFill>
                  <a:schemeClr val="accent4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ounded Rectangular Callout 10"/>
              <p:cNvSpPr/>
              <p:nvPr/>
            </p:nvSpPr>
            <p:spPr>
              <a:xfrm>
                <a:off x="4691350" y="1828115"/>
                <a:ext cx="3196854" cy="638713"/>
              </a:xfrm>
              <a:prstGeom prst="wedgeRoundRectCallout">
                <a:avLst>
                  <a:gd name="adj1" fmla="val 33773"/>
                  <a:gd name="adj2" fmla="val -86148"/>
                  <a:gd name="adj3" fmla="val 16667"/>
                </a:avLst>
              </a:prstGeom>
              <a:solidFill>
                <a:schemeClr val="bg1"/>
              </a:solidFill>
              <a:ln w="28575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I have 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tx1"/>
                            </a:solidFill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tx1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dirty="0">
                    <a:solidFill>
                      <a:schemeClr val="tx1"/>
                    </a:solidFill>
                  </a:rPr>
                  <a:t>  left.</a:t>
                </a:r>
              </a:p>
            </p:txBody>
          </p:sp>
        </mc:Choice>
        <mc:Fallback xmlns="">
          <p:sp>
            <p:nvSpPr>
              <p:cNvPr id="11" name="Rounded Rectangular Callout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1350" y="1828115"/>
                <a:ext cx="3196854" cy="638713"/>
              </a:xfrm>
              <a:prstGeom prst="wedgeRoundRectCallout">
                <a:avLst>
                  <a:gd name="adj1" fmla="val 33773"/>
                  <a:gd name="adj2" fmla="val -86148"/>
                  <a:gd name="adj3" fmla="val 16667"/>
                </a:avLst>
              </a:prstGeom>
              <a:blipFill>
                <a:blip r:embed="rId9"/>
                <a:stretch>
                  <a:fillRect/>
                </a:stretch>
              </a:blipFill>
              <a:ln w="28575">
                <a:solidFill>
                  <a:schemeClr val="accent4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2517747" y="2615728"/>
            <a:ext cx="39338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Who has the most cake left?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969867" y="3217545"/>
                <a:ext cx="2801769" cy="7110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2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3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4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3600" dirty="0"/>
                  <a:t>          </a:t>
                </a:r>
                <a:r>
                  <a:rPr lang="en-GB" sz="2800" dirty="0"/>
                  <a:t>2</a:t>
                </a:r>
                <a:r>
                  <a:rPr lang="en-GB" sz="3600" dirty="0"/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6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7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9867" y="3217545"/>
                <a:ext cx="2801769" cy="711028"/>
              </a:xfrm>
              <a:prstGeom prst="rect">
                <a:avLst/>
              </a:prstGeom>
              <a:blipFill>
                <a:blip r:embed="rId10"/>
                <a:stretch>
                  <a:fillRect b="-120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13"/>
          <p:cNvSpPr/>
          <p:nvPr/>
        </p:nvSpPr>
        <p:spPr>
          <a:xfrm>
            <a:off x="4043148" y="3345249"/>
            <a:ext cx="583324" cy="583324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4092187" y="3370221"/>
                <a:ext cx="53572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2187" y="3370221"/>
                <a:ext cx="535724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384413" y="4693128"/>
            <a:ext cx="8081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What’s the same about each mixed number?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3309686" y="3345249"/>
            <a:ext cx="319088" cy="46935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/>
          <p:cNvSpPr/>
          <p:nvPr/>
        </p:nvSpPr>
        <p:spPr>
          <a:xfrm>
            <a:off x="4804432" y="3361674"/>
            <a:ext cx="319088" cy="46935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3316527" y="3370221"/>
            <a:ext cx="280988" cy="41022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4820798" y="3404373"/>
            <a:ext cx="280988" cy="41022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43930" y="4677308"/>
            <a:ext cx="80814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When the numerators are the same, the greater the denominator, the smaller the fraction.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393930" y="3875928"/>
                <a:ext cx="840918" cy="7110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rgbClr val="0070C0"/>
                                  </a:solidFill>
                                </a:rPr>
                                <m:t>6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rgbClr val="0070C0"/>
                                  </a:solidFill>
                                </a:rPr>
                                <m:t>8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3930" y="3875928"/>
                <a:ext cx="840918" cy="71102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6451600" y="2615727"/>
            <a:ext cx="1168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70C0"/>
                </a:solidFill>
              </a:rPr>
              <a:t>Amir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388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52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6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15" grpId="0"/>
      <p:bldP spid="17" grpId="0"/>
      <p:bldP spid="17" grpId="1"/>
      <p:bldP spid="18" grpId="0" animBg="1"/>
      <p:bldP spid="19" grpId="0" animBg="1"/>
      <p:bldP spid="23" grpId="0"/>
      <p:bldP spid="24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125260" y="436609"/>
            <a:ext cx="39338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Who has the most cake left?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577380" y="1038426"/>
                <a:ext cx="2801769" cy="7110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2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3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4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3600" dirty="0"/>
                  <a:t>          </a:t>
                </a:r>
                <a:r>
                  <a:rPr lang="en-GB" sz="2800" dirty="0"/>
                  <a:t>2</a:t>
                </a:r>
                <a:r>
                  <a:rPr lang="en-GB" sz="3600" dirty="0"/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6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7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7380" y="1038426"/>
                <a:ext cx="2801769" cy="711028"/>
              </a:xfrm>
              <a:prstGeom prst="rect">
                <a:avLst/>
              </a:prstGeom>
              <a:blipFill>
                <a:blip r:embed="rId5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13"/>
          <p:cNvSpPr/>
          <p:nvPr/>
        </p:nvSpPr>
        <p:spPr>
          <a:xfrm>
            <a:off x="3650661" y="1166130"/>
            <a:ext cx="583324" cy="583324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699700" y="1191102"/>
                <a:ext cx="53572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9700" y="1191102"/>
                <a:ext cx="535724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51442" y="1862172"/>
            <a:ext cx="8081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What’s the same about each fraction?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2917199" y="1166130"/>
            <a:ext cx="319088" cy="46935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/>
          <p:cNvSpPr/>
          <p:nvPr/>
        </p:nvSpPr>
        <p:spPr>
          <a:xfrm>
            <a:off x="4411945" y="1182555"/>
            <a:ext cx="319088" cy="46935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2924040" y="1191102"/>
            <a:ext cx="280988" cy="41022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4428311" y="1225254"/>
            <a:ext cx="280988" cy="41022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1443" y="3022384"/>
            <a:ext cx="80814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When the numerators are the same, the greater the denominator, the smaller the fraction.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059113" y="436608"/>
            <a:ext cx="1168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70C0"/>
                </a:solidFill>
              </a:rPr>
              <a:t>Amir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717109" y="2267357"/>
                <a:ext cx="694849" cy="7110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4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7109" y="2267357"/>
                <a:ext cx="694849" cy="71102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298863" y="2267357"/>
                <a:ext cx="694849" cy="7110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7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8863" y="2267357"/>
                <a:ext cx="694849" cy="71102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3576598" y="2375960"/>
                <a:ext cx="68168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6598" y="2375960"/>
                <a:ext cx="681681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933467"/>
              </p:ext>
            </p:extLst>
          </p:nvPr>
        </p:nvGraphicFramePr>
        <p:xfrm>
          <a:off x="2499096" y="4249318"/>
          <a:ext cx="2548940" cy="6052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7235">
                  <a:extLst>
                    <a:ext uri="{9D8B030D-6E8A-4147-A177-3AD203B41FA5}">
                      <a16:colId xmlns:a16="http://schemas.microsoft.com/office/drawing/2014/main" val="1300667352"/>
                    </a:ext>
                  </a:extLst>
                </a:gridCol>
                <a:gridCol w="637235">
                  <a:extLst>
                    <a:ext uri="{9D8B030D-6E8A-4147-A177-3AD203B41FA5}">
                      <a16:colId xmlns:a16="http://schemas.microsoft.com/office/drawing/2014/main" val="2094723814"/>
                    </a:ext>
                  </a:extLst>
                </a:gridCol>
                <a:gridCol w="637235">
                  <a:extLst>
                    <a:ext uri="{9D8B030D-6E8A-4147-A177-3AD203B41FA5}">
                      <a16:colId xmlns:a16="http://schemas.microsoft.com/office/drawing/2014/main" val="1792972763"/>
                    </a:ext>
                  </a:extLst>
                </a:gridCol>
                <a:gridCol w="637235">
                  <a:extLst>
                    <a:ext uri="{9D8B030D-6E8A-4147-A177-3AD203B41FA5}">
                      <a16:colId xmlns:a16="http://schemas.microsoft.com/office/drawing/2014/main" val="3408500064"/>
                    </a:ext>
                  </a:extLst>
                </a:gridCol>
              </a:tblGrid>
              <a:tr h="60522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8713705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425568"/>
              </p:ext>
            </p:extLst>
          </p:nvPr>
        </p:nvGraphicFramePr>
        <p:xfrm>
          <a:off x="2499096" y="5228213"/>
          <a:ext cx="2548938" cy="6052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134">
                  <a:extLst>
                    <a:ext uri="{9D8B030D-6E8A-4147-A177-3AD203B41FA5}">
                      <a16:colId xmlns:a16="http://schemas.microsoft.com/office/drawing/2014/main" val="1300667352"/>
                    </a:ext>
                  </a:extLst>
                </a:gridCol>
                <a:gridCol w="364134">
                  <a:extLst>
                    <a:ext uri="{9D8B030D-6E8A-4147-A177-3AD203B41FA5}">
                      <a16:colId xmlns:a16="http://schemas.microsoft.com/office/drawing/2014/main" val="2094723814"/>
                    </a:ext>
                  </a:extLst>
                </a:gridCol>
                <a:gridCol w="364134">
                  <a:extLst>
                    <a:ext uri="{9D8B030D-6E8A-4147-A177-3AD203B41FA5}">
                      <a16:colId xmlns:a16="http://schemas.microsoft.com/office/drawing/2014/main" val="1792972763"/>
                    </a:ext>
                  </a:extLst>
                </a:gridCol>
                <a:gridCol w="364134">
                  <a:extLst>
                    <a:ext uri="{9D8B030D-6E8A-4147-A177-3AD203B41FA5}">
                      <a16:colId xmlns:a16="http://schemas.microsoft.com/office/drawing/2014/main" val="441282860"/>
                    </a:ext>
                  </a:extLst>
                </a:gridCol>
                <a:gridCol w="364134">
                  <a:extLst>
                    <a:ext uri="{9D8B030D-6E8A-4147-A177-3AD203B41FA5}">
                      <a16:colId xmlns:a16="http://schemas.microsoft.com/office/drawing/2014/main" val="3950263095"/>
                    </a:ext>
                  </a:extLst>
                </a:gridCol>
                <a:gridCol w="364134">
                  <a:extLst>
                    <a:ext uri="{9D8B030D-6E8A-4147-A177-3AD203B41FA5}">
                      <a16:colId xmlns:a16="http://schemas.microsoft.com/office/drawing/2014/main" val="1085030832"/>
                    </a:ext>
                  </a:extLst>
                </a:gridCol>
                <a:gridCol w="364134">
                  <a:extLst>
                    <a:ext uri="{9D8B030D-6E8A-4147-A177-3AD203B41FA5}">
                      <a16:colId xmlns:a16="http://schemas.microsoft.com/office/drawing/2014/main" val="3408500064"/>
                    </a:ext>
                  </a:extLst>
                </a:gridCol>
              </a:tblGrid>
              <a:tr h="60522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8713705"/>
                  </a:ext>
                </a:extLst>
              </a:tr>
            </a:tbl>
          </a:graphicData>
        </a:graphic>
      </p:graphicFrame>
      <p:cxnSp>
        <p:nvCxnSpPr>
          <p:cNvPr id="8" name="Straight Connector 7"/>
          <p:cNvCxnSpPr>
            <a:cxnSpLocks/>
          </p:cNvCxnSpPr>
          <p:nvPr/>
        </p:nvCxnSpPr>
        <p:spPr>
          <a:xfrm flipV="1">
            <a:off x="4684387" y="4152901"/>
            <a:ext cx="0" cy="1730541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036535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25" grpId="0"/>
      <p:bldP spid="26" grpId="0"/>
      <p:bldP spid="27" grpId="0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1 - 4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17005E7-7D4B-4D8D-9620-4636F0A8D031}"/>
              </a:ext>
            </a:extLst>
          </p:cNvPr>
          <p:cNvSpPr txBox="1"/>
          <p:nvPr/>
        </p:nvSpPr>
        <p:spPr>
          <a:xfrm>
            <a:off x="693671" y="614198"/>
            <a:ext cx="703759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	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	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050477" y="503038"/>
                <a:ext cx="498764" cy="767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27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0477" y="503038"/>
                <a:ext cx="498764" cy="7671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139922" y="1876568"/>
                <a:ext cx="1821110" cy="7071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7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9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        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14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18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9922" y="1876568"/>
                <a:ext cx="1821110" cy="70718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158353" y="450602"/>
                <a:ext cx="1134663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9</m:t>
                        </m:r>
                      </m:den>
                    </m:f>
                  </m:oMath>
                </a14:m>
                <a:r>
                  <a:rPr lang="en-GB" dirty="0"/>
                  <a:t>  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8353" y="450602"/>
                <a:ext cx="1134663" cy="769378"/>
              </a:xfrm>
              <a:prstGeom prst="rect">
                <a:avLst/>
              </a:prstGeom>
              <a:blipFill>
                <a:blip r:embed="rId7"/>
                <a:stretch>
                  <a:fillRect b="-79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val 10"/>
          <p:cNvSpPr/>
          <p:nvPr/>
        </p:nvSpPr>
        <p:spPr>
          <a:xfrm>
            <a:off x="1642755" y="1952930"/>
            <a:ext cx="583324" cy="583324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139922" y="4055387"/>
                <a:ext cx="1821110" cy="7071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7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7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        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r>
                          <m:rPr>
                            <m:nor/>
                          </m:rPr>
                          <a:rPr lang="en-GB" sz="2800" i="0" smtClean="0"/>
                          <m:t>1</m:t>
                        </m:r>
                      </m:e>
                    </m:box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9922" y="4055387"/>
                <a:ext cx="1821110" cy="70718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1801530" y="4147367"/>
                <a:ext cx="53572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1530" y="4147367"/>
                <a:ext cx="535724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/>
          <p:cNvSpPr/>
          <p:nvPr/>
        </p:nvSpPr>
        <p:spPr>
          <a:xfrm>
            <a:off x="1315786" y="3893601"/>
            <a:ext cx="415636" cy="4976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045550" y="5228499"/>
                <a:ext cx="1821110" cy="7071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2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19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        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8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550" y="5228499"/>
                <a:ext cx="1821110" cy="70718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Oval 22"/>
          <p:cNvSpPr/>
          <p:nvPr/>
        </p:nvSpPr>
        <p:spPr>
          <a:xfrm>
            <a:off x="1731422" y="5304861"/>
            <a:ext cx="583324" cy="583324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A0348AC-30DC-4EAB-8D3A-BA2A0D6914A4}"/>
              </a:ext>
            </a:extLst>
          </p:cNvPr>
          <p:cNvSpPr/>
          <p:nvPr/>
        </p:nvSpPr>
        <p:spPr>
          <a:xfrm>
            <a:off x="2109402" y="503038"/>
            <a:ext cx="415636" cy="3692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17005E7-7D4B-4D8D-9620-4636F0A8D031}"/>
              </a:ext>
            </a:extLst>
          </p:cNvPr>
          <p:cNvSpPr txBox="1"/>
          <p:nvPr/>
        </p:nvSpPr>
        <p:spPr>
          <a:xfrm>
            <a:off x="693671" y="614198"/>
            <a:ext cx="703759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	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	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050477" y="503038"/>
                <a:ext cx="498764" cy="767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27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0477" y="503038"/>
                <a:ext cx="498764" cy="7671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109402" y="503038"/>
            <a:ext cx="415636" cy="3692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139922" y="1876568"/>
                <a:ext cx="1821110" cy="7071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7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9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        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14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18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9922" y="1876568"/>
                <a:ext cx="1821110" cy="70718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158353" y="450602"/>
                <a:ext cx="1134663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9</m:t>
                        </m:r>
                      </m:den>
                    </m:f>
                  </m:oMath>
                </a14:m>
                <a:r>
                  <a:rPr lang="en-GB" dirty="0"/>
                  <a:t>  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8353" y="450602"/>
                <a:ext cx="1134663" cy="769378"/>
              </a:xfrm>
              <a:prstGeom prst="rect">
                <a:avLst/>
              </a:prstGeom>
              <a:blipFill>
                <a:blip r:embed="rId7"/>
                <a:stretch>
                  <a:fillRect b="-79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val 10"/>
          <p:cNvSpPr/>
          <p:nvPr/>
        </p:nvSpPr>
        <p:spPr>
          <a:xfrm>
            <a:off x="1642755" y="1952930"/>
            <a:ext cx="583324" cy="583324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666555" y="1982982"/>
                <a:ext cx="53572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555" y="1982982"/>
                <a:ext cx="535724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106322" y="2713316"/>
                <a:ext cx="634533" cy="7071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rgbClr val="0070C0"/>
                                  </a:solidFill>
                                </a:rPr>
                                <m:t>14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rgbClr val="0070C0"/>
                                  </a:solidFill>
                                </a:rPr>
                                <m:t>18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6322" y="2713316"/>
                <a:ext cx="634533" cy="70718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F17005E7-7D4B-4D8D-9620-4636F0A8D031}"/>
              </a:ext>
            </a:extLst>
          </p:cNvPr>
          <p:cNvSpPr txBox="1"/>
          <p:nvPr/>
        </p:nvSpPr>
        <p:spPr>
          <a:xfrm>
            <a:off x="2131594" y="438859"/>
            <a:ext cx="3496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139922" y="4055387"/>
                <a:ext cx="1821110" cy="7071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7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7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        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r>
                          <m:rPr>
                            <m:nor/>
                          </m:rPr>
                          <a:rPr lang="en-GB" sz="2800" i="0" smtClean="0"/>
                          <m:t>1</m:t>
                        </m:r>
                      </m:e>
                    </m:box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9922" y="4055387"/>
                <a:ext cx="1821110" cy="70718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1801530" y="4147367"/>
                <a:ext cx="53572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1530" y="4147367"/>
                <a:ext cx="535724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/>
          <p:cNvSpPr/>
          <p:nvPr/>
        </p:nvSpPr>
        <p:spPr>
          <a:xfrm>
            <a:off x="1315786" y="3893601"/>
            <a:ext cx="415636" cy="4976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221897" y="3885757"/>
                <a:ext cx="59639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800" b="0" i="0" smtClean="0">
                          <a:solidFill>
                            <a:srgbClr val="0070C0"/>
                          </a:solidFill>
                        </a:rPr>
                        <m:t>8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1897" y="3885757"/>
                <a:ext cx="596392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2651126" y="4120242"/>
                <a:ext cx="4524373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800" b="0" i="0" smtClean="0">
                          <a:solidFill>
                            <a:srgbClr val="0070C0"/>
                          </a:solidFill>
                        </a:rPr>
                        <m:t>Any</m:t>
                      </m:r>
                      <m:r>
                        <m:rPr>
                          <m:nor/>
                        </m:rPr>
                        <a:rPr lang="en-GB" sz="2800" b="0" i="0" smtClean="0">
                          <a:solidFill>
                            <a:srgbClr val="0070C0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800" b="0" i="0" smtClean="0">
                          <a:solidFill>
                            <a:srgbClr val="0070C0"/>
                          </a:solidFill>
                        </a:rPr>
                        <m:t>integer</m:t>
                      </m:r>
                      <m:r>
                        <m:rPr>
                          <m:nor/>
                        </m:rPr>
                        <a:rPr lang="en-GB" sz="2800" b="0" i="0" smtClean="0">
                          <a:solidFill>
                            <a:srgbClr val="0070C0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800" b="0" i="0" smtClean="0">
                          <a:solidFill>
                            <a:srgbClr val="0070C0"/>
                          </a:solidFill>
                        </a:rPr>
                        <m:t>greater</m:t>
                      </m:r>
                      <m:r>
                        <m:rPr>
                          <m:nor/>
                        </m:rPr>
                        <a:rPr lang="en-GB" sz="2800" b="0" i="0" smtClean="0">
                          <a:solidFill>
                            <a:srgbClr val="0070C0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800" b="0" i="0" smtClean="0">
                          <a:solidFill>
                            <a:srgbClr val="0070C0"/>
                          </a:solidFill>
                        </a:rPr>
                        <m:t>than</m:t>
                      </m:r>
                      <m:r>
                        <m:rPr>
                          <m:nor/>
                        </m:rPr>
                        <a:rPr lang="en-GB" sz="2800" b="0" i="0" smtClean="0">
                          <a:solidFill>
                            <a:srgbClr val="0070C0"/>
                          </a:solidFill>
                        </a:rPr>
                        <m:t> 7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1126" y="4120242"/>
                <a:ext cx="4524373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045550" y="5228499"/>
                <a:ext cx="1821110" cy="7071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2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19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        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8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550" y="5228499"/>
                <a:ext cx="1821110" cy="70718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Oval 22"/>
          <p:cNvSpPr/>
          <p:nvPr/>
        </p:nvSpPr>
        <p:spPr>
          <a:xfrm>
            <a:off x="1731422" y="5304861"/>
            <a:ext cx="583324" cy="583324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1745760" y="5320479"/>
                <a:ext cx="53572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5760" y="5320479"/>
                <a:ext cx="535724" cy="5232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047852" y="5228499"/>
                <a:ext cx="634533" cy="7071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rgbClr val="0070C0"/>
                                  </a:solidFill>
                                </a:rPr>
                                <m:t>2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rgbClr val="0070C0"/>
                                  </a:solidFill>
                                </a:rPr>
                                <m:t>16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852" y="5228499"/>
                <a:ext cx="634533" cy="70718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984019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2" grpId="0"/>
      <p:bldP spid="21" grpId="0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23393" y="921168"/>
                <a:ext cx="4556628" cy="7071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11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7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        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9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7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3393" y="921168"/>
                <a:ext cx="4556628" cy="70718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/>
          <p:cNvSpPr/>
          <p:nvPr/>
        </p:nvSpPr>
        <p:spPr>
          <a:xfrm>
            <a:off x="3909847" y="1076357"/>
            <a:ext cx="583324" cy="583324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57915"/>
              </p:ext>
            </p:extLst>
          </p:nvPr>
        </p:nvGraphicFramePr>
        <p:xfrm>
          <a:off x="1208695" y="1993350"/>
          <a:ext cx="2927785" cy="6052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8255">
                  <a:extLst>
                    <a:ext uri="{9D8B030D-6E8A-4147-A177-3AD203B41FA5}">
                      <a16:colId xmlns:a16="http://schemas.microsoft.com/office/drawing/2014/main" val="1300667352"/>
                    </a:ext>
                  </a:extLst>
                </a:gridCol>
                <a:gridCol w="418255">
                  <a:extLst>
                    <a:ext uri="{9D8B030D-6E8A-4147-A177-3AD203B41FA5}">
                      <a16:colId xmlns:a16="http://schemas.microsoft.com/office/drawing/2014/main" val="2094723814"/>
                    </a:ext>
                  </a:extLst>
                </a:gridCol>
                <a:gridCol w="418255">
                  <a:extLst>
                    <a:ext uri="{9D8B030D-6E8A-4147-A177-3AD203B41FA5}">
                      <a16:colId xmlns:a16="http://schemas.microsoft.com/office/drawing/2014/main" val="1792972763"/>
                    </a:ext>
                  </a:extLst>
                </a:gridCol>
                <a:gridCol w="418255">
                  <a:extLst>
                    <a:ext uri="{9D8B030D-6E8A-4147-A177-3AD203B41FA5}">
                      <a16:colId xmlns:a16="http://schemas.microsoft.com/office/drawing/2014/main" val="3408500064"/>
                    </a:ext>
                  </a:extLst>
                </a:gridCol>
                <a:gridCol w="418255">
                  <a:extLst>
                    <a:ext uri="{9D8B030D-6E8A-4147-A177-3AD203B41FA5}">
                      <a16:colId xmlns:a16="http://schemas.microsoft.com/office/drawing/2014/main" val="3609155998"/>
                    </a:ext>
                  </a:extLst>
                </a:gridCol>
                <a:gridCol w="418255">
                  <a:extLst>
                    <a:ext uri="{9D8B030D-6E8A-4147-A177-3AD203B41FA5}">
                      <a16:colId xmlns:a16="http://schemas.microsoft.com/office/drawing/2014/main" val="3209380838"/>
                    </a:ext>
                  </a:extLst>
                </a:gridCol>
                <a:gridCol w="418255">
                  <a:extLst>
                    <a:ext uri="{9D8B030D-6E8A-4147-A177-3AD203B41FA5}">
                      <a16:colId xmlns:a16="http://schemas.microsoft.com/office/drawing/2014/main" val="1895466823"/>
                    </a:ext>
                  </a:extLst>
                </a:gridCol>
              </a:tblGrid>
              <a:tr h="60522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71370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957447" y="1082557"/>
                <a:ext cx="53572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7447" y="1082557"/>
                <a:ext cx="535724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923393" y="320489"/>
                <a:ext cx="58224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Write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GB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GB" sz="2400" dirty="0"/>
                  <a:t> or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to compare the fractions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3393" y="320489"/>
                <a:ext cx="5822490" cy="461665"/>
              </a:xfrm>
              <a:prstGeom prst="rect">
                <a:avLst/>
              </a:prstGeom>
              <a:blipFill>
                <a:blip r:embed="rId8"/>
                <a:stretch>
                  <a:fillRect l="-1675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452428" y="4929490"/>
            <a:ext cx="80814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When the denominators are the same, the greater the numerator, the greater the fraction.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17304" y="1017310"/>
            <a:ext cx="747045" cy="74704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520148" y="1159999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466133"/>
              </p:ext>
            </p:extLst>
          </p:nvPr>
        </p:nvGraphicFramePr>
        <p:xfrm>
          <a:off x="4321982" y="1993350"/>
          <a:ext cx="2927785" cy="6052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8255">
                  <a:extLst>
                    <a:ext uri="{9D8B030D-6E8A-4147-A177-3AD203B41FA5}">
                      <a16:colId xmlns:a16="http://schemas.microsoft.com/office/drawing/2014/main" val="1300667352"/>
                    </a:ext>
                  </a:extLst>
                </a:gridCol>
                <a:gridCol w="418255">
                  <a:extLst>
                    <a:ext uri="{9D8B030D-6E8A-4147-A177-3AD203B41FA5}">
                      <a16:colId xmlns:a16="http://schemas.microsoft.com/office/drawing/2014/main" val="2094723814"/>
                    </a:ext>
                  </a:extLst>
                </a:gridCol>
                <a:gridCol w="418255">
                  <a:extLst>
                    <a:ext uri="{9D8B030D-6E8A-4147-A177-3AD203B41FA5}">
                      <a16:colId xmlns:a16="http://schemas.microsoft.com/office/drawing/2014/main" val="1792972763"/>
                    </a:ext>
                  </a:extLst>
                </a:gridCol>
                <a:gridCol w="418255">
                  <a:extLst>
                    <a:ext uri="{9D8B030D-6E8A-4147-A177-3AD203B41FA5}">
                      <a16:colId xmlns:a16="http://schemas.microsoft.com/office/drawing/2014/main" val="3408500064"/>
                    </a:ext>
                  </a:extLst>
                </a:gridCol>
                <a:gridCol w="418255">
                  <a:extLst>
                    <a:ext uri="{9D8B030D-6E8A-4147-A177-3AD203B41FA5}">
                      <a16:colId xmlns:a16="http://schemas.microsoft.com/office/drawing/2014/main" val="3609155998"/>
                    </a:ext>
                  </a:extLst>
                </a:gridCol>
                <a:gridCol w="418255">
                  <a:extLst>
                    <a:ext uri="{9D8B030D-6E8A-4147-A177-3AD203B41FA5}">
                      <a16:colId xmlns:a16="http://schemas.microsoft.com/office/drawing/2014/main" val="3209380838"/>
                    </a:ext>
                  </a:extLst>
                </a:gridCol>
                <a:gridCol w="418255">
                  <a:extLst>
                    <a:ext uri="{9D8B030D-6E8A-4147-A177-3AD203B41FA5}">
                      <a16:colId xmlns:a16="http://schemas.microsoft.com/office/drawing/2014/main" val="1895466823"/>
                    </a:ext>
                  </a:extLst>
                </a:gridCol>
              </a:tblGrid>
              <a:tr h="60522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8713705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745995"/>
              </p:ext>
            </p:extLst>
          </p:nvPr>
        </p:nvGraphicFramePr>
        <p:xfrm>
          <a:off x="1198631" y="3155498"/>
          <a:ext cx="2927785" cy="6052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8255">
                  <a:extLst>
                    <a:ext uri="{9D8B030D-6E8A-4147-A177-3AD203B41FA5}">
                      <a16:colId xmlns:a16="http://schemas.microsoft.com/office/drawing/2014/main" val="1300667352"/>
                    </a:ext>
                  </a:extLst>
                </a:gridCol>
                <a:gridCol w="418255">
                  <a:extLst>
                    <a:ext uri="{9D8B030D-6E8A-4147-A177-3AD203B41FA5}">
                      <a16:colId xmlns:a16="http://schemas.microsoft.com/office/drawing/2014/main" val="2094723814"/>
                    </a:ext>
                  </a:extLst>
                </a:gridCol>
                <a:gridCol w="418255">
                  <a:extLst>
                    <a:ext uri="{9D8B030D-6E8A-4147-A177-3AD203B41FA5}">
                      <a16:colId xmlns:a16="http://schemas.microsoft.com/office/drawing/2014/main" val="1792972763"/>
                    </a:ext>
                  </a:extLst>
                </a:gridCol>
                <a:gridCol w="418255">
                  <a:extLst>
                    <a:ext uri="{9D8B030D-6E8A-4147-A177-3AD203B41FA5}">
                      <a16:colId xmlns:a16="http://schemas.microsoft.com/office/drawing/2014/main" val="3408500064"/>
                    </a:ext>
                  </a:extLst>
                </a:gridCol>
                <a:gridCol w="418255">
                  <a:extLst>
                    <a:ext uri="{9D8B030D-6E8A-4147-A177-3AD203B41FA5}">
                      <a16:colId xmlns:a16="http://schemas.microsoft.com/office/drawing/2014/main" val="3609155998"/>
                    </a:ext>
                  </a:extLst>
                </a:gridCol>
                <a:gridCol w="418255">
                  <a:extLst>
                    <a:ext uri="{9D8B030D-6E8A-4147-A177-3AD203B41FA5}">
                      <a16:colId xmlns:a16="http://schemas.microsoft.com/office/drawing/2014/main" val="3209380838"/>
                    </a:ext>
                  </a:extLst>
                </a:gridCol>
                <a:gridCol w="418255">
                  <a:extLst>
                    <a:ext uri="{9D8B030D-6E8A-4147-A177-3AD203B41FA5}">
                      <a16:colId xmlns:a16="http://schemas.microsoft.com/office/drawing/2014/main" val="1895466823"/>
                    </a:ext>
                  </a:extLst>
                </a:gridCol>
              </a:tblGrid>
              <a:tr h="60522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713705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777335"/>
              </p:ext>
            </p:extLst>
          </p:nvPr>
        </p:nvGraphicFramePr>
        <p:xfrm>
          <a:off x="4321981" y="3176410"/>
          <a:ext cx="2927785" cy="6052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8255">
                  <a:extLst>
                    <a:ext uri="{9D8B030D-6E8A-4147-A177-3AD203B41FA5}">
                      <a16:colId xmlns:a16="http://schemas.microsoft.com/office/drawing/2014/main" val="1300667352"/>
                    </a:ext>
                  </a:extLst>
                </a:gridCol>
                <a:gridCol w="418255">
                  <a:extLst>
                    <a:ext uri="{9D8B030D-6E8A-4147-A177-3AD203B41FA5}">
                      <a16:colId xmlns:a16="http://schemas.microsoft.com/office/drawing/2014/main" val="2094723814"/>
                    </a:ext>
                  </a:extLst>
                </a:gridCol>
                <a:gridCol w="418255">
                  <a:extLst>
                    <a:ext uri="{9D8B030D-6E8A-4147-A177-3AD203B41FA5}">
                      <a16:colId xmlns:a16="http://schemas.microsoft.com/office/drawing/2014/main" val="1792972763"/>
                    </a:ext>
                  </a:extLst>
                </a:gridCol>
                <a:gridCol w="418255">
                  <a:extLst>
                    <a:ext uri="{9D8B030D-6E8A-4147-A177-3AD203B41FA5}">
                      <a16:colId xmlns:a16="http://schemas.microsoft.com/office/drawing/2014/main" val="3408500064"/>
                    </a:ext>
                  </a:extLst>
                </a:gridCol>
                <a:gridCol w="418255">
                  <a:extLst>
                    <a:ext uri="{9D8B030D-6E8A-4147-A177-3AD203B41FA5}">
                      <a16:colId xmlns:a16="http://schemas.microsoft.com/office/drawing/2014/main" val="3609155998"/>
                    </a:ext>
                  </a:extLst>
                </a:gridCol>
                <a:gridCol w="418255">
                  <a:extLst>
                    <a:ext uri="{9D8B030D-6E8A-4147-A177-3AD203B41FA5}">
                      <a16:colId xmlns:a16="http://schemas.microsoft.com/office/drawing/2014/main" val="3209380838"/>
                    </a:ext>
                  </a:extLst>
                </a:gridCol>
                <a:gridCol w="418255">
                  <a:extLst>
                    <a:ext uri="{9D8B030D-6E8A-4147-A177-3AD203B41FA5}">
                      <a16:colId xmlns:a16="http://schemas.microsoft.com/office/drawing/2014/main" val="1895466823"/>
                    </a:ext>
                  </a:extLst>
                </a:gridCol>
              </a:tblGrid>
              <a:tr h="60522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8713705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20" grpId="0"/>
      <p:bldP spid="2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013527" y="1503984"/>
                <a:ext cx="4556628" cy="7071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7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5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        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13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10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3527" y="1503984"/>
                <a:ext cx="4556628" cy="70718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3976380" y="1642140"/>
            <a:ext cx="583324" cy="583324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761191"/>
              </p:ext>
            </p:extLst>
          </p:nvPr>
        </p:nvGraphicFramePr>
        <p:xfrm>
          <a:off x="994218" y="2919856"/>
          <a:ext cx="3186175" cy="6052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7235">
                  <a:extLst>
                    <a:ext uri="{9D8B030D-6E8A-4147-A177-3AD203B41FA5}">
                      <a16:colId xmlns:a16="http://schemas.microsoft.com/office/drawing/2014/main" val="1300667352"/>
                    </a:ext>
                  </a:extLst>
                </a:gridCol>
                <a:gridCol w="637235">
                  <a:extLst>
                    <a:ext uri="{9D8B030D-6E8A-4147-A177-3AD203B41FA5}">
                      <a16:colId xmlns:a16="http://schemas.microsoft.com/office/drawing/2014/main" val="2094723814"/>
                    </a:ext>
                  </a:extLst>
                </a:gridCol>
                <a:gridCol w="637235">
                  <a:extLst>
                    <a:ext uri="{9D8B030D-6E8A-4147-A177-3AD203B41FA5}">
                      <a16:colId xmlns:a16="http://schemas.microsoft.com/office/drawing/2014/main" val="1792972763"/>
                    </a:ext>
                  </a:extLst>
                </a:gridCol>
                <a:gridCol w="637235">
                  <a:extLst>
                    <a:ext uri="{9D8B030D-6E8A-4147-A177-3AD203B41FA5}">
                      <a16:colId xmlns:a16="http://schemas.microsoft.com/office/drawing/2014/main" val="3408500064"/>
                    </a:ext>
                  </a:extLst>
                </a:gridCol>
                <a:gridCol w="637235">
                  <a:extLst>
                    <a:ext uri="{9D8B030D-6E8A-4147-A177-3AD203B41FA5}">
                      <a16:colId xmlns:a16="http://schemas.microsoft.com/office/drawing/2014/main" val="3609155998"/>
                    </a:ext>
                  </a:extLst>
                </a:gridCol>
              </a:tblGrid>
              <a:tr h="60522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71370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023980" y="1648340"/>
                <a:ext cx="53572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3980" y="1648340"/>
                <a:ext cx="535724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923393" y="320489"/>
                <a:ext cx="58224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Write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GB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GB" sz="2400" dirty="0"/>
                  <a:t> or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to compare the fractions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3393" y="320489"/>
                <a:ext cx="5822490" cy="461665"/>
              </a:xfrm>
              <a:prstGeom prst="rect">
                <a:avLst/>
              </a:prstGeom>
              <a:blipFill>
                <a:blip r:embed="rId7"/>
                <a:stretch>
                  <a:fillRect l="-1675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251100" y="3374987"/>
            <a:ext cx="80814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When the denominators are the same, the greater the numerator, the greater the fraction.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432659"/>
              </p:ext>
            </p:extLst>
          </p:nvPr>
        </p:nvGraphicFramePr>
        <p:xfrm>
          <a:off x="4338128" y="2919856"/>
          <a:ext cx="3186175" cy="6052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7235">
                  <a:extLst>
                    <a:ext uri="{9D8B030D-6E8A-4147-A177-3AD203B41FA5}">
                      <a16:colId xmlns:a16="http://schemas.microsoft.com/office/drawing/2014/main" val="1300667352"/>
                    </a:ext>
                  </a:extLst>
                </a:gridCol>
                <a:gridCol w="637235">
                  <a:extLst>
                    <a:ext uri="{9D8B030D-6E8A-4147-A177-3AD203B41FA5}">
                      <a16:colId xmlns:a16="http://schemas.microsoft.com/office/drawing/2014/main" val="2094723814"/>
                    </a:ext>
                  </a:extLst>
                </a:gridCol>
                <a:gridCol w="637235">
                  <a:extLst>
                    <a:ext uri="{9D8B030D-6E8A-4147-A177-3AD203B41FA5}">
                      <a16:colId xmlns:a16="http://schemas.microsoft.com/office/drawing/2014/main" val="1792972763"/>
                    </a:ext>
                  </a:extLst>
                </a:gridCol>
                <a:gridCol w="637235">
                  <a:extLst>
                    <a:ext uri="{9D8B030D-6E8A-4147-A177-3AD203B41FA5}">
                      <a16:colId xmlns:a16="http://schemas.microsoft.com/office/drawing/2014/main" val="3408500064"/>
                    </a:ext>
                  </a:extLst>
                </a:gridCol>
                <a:gridCol w="637235">
                  <a:extLst>
                    <a:ext uri="{9D8B030D-6E8A-4147-A177-3AD203B41FA5}">
                      <a16:colId xmlns:a16="http://schemas.microsoft.com/office/drawing/2014/main" val="3609155998"/>
                    </a:ext>
                  </a:extLst>
                </a:gridCol>
              </a:tblGrid>
              <a:tr h="60522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8713705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97294"/>
              </p:ext>
            </p:extLst>
          </p:nvPr>
        </p:nvGraphicFramePr>
        <p:xfrm>
          <a:off x="1005241" y="3903374"/>
          <a:ext cx="3186180" cy="6052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618">
                  <a:extLst>
                    <a:ext uri="{9D8B030D-6E8A-4147-A177-3AD203B41FA5}">
                      <a16:colId xmlns:a16="http://schemas.microsoft.com/office/drawing/2014/main" val="1300667352"/>
                    </a:ext>
                  </a:extLst>
                </a:gridCol>
                <a:gridCol w="318618">
                  <a:extLst>
                    <a:ext uri="{9D8B030D-6E8A-4147-A177-3AD203B41FA5}">
                      <a16:colId xmlns:a16="http://schemas.microsoft.com/office/drawing/2014/main" val="2094723814"/>
                    </a:ext>
                  </a:extLst>
                </a:gridCol>
                <a:gridCol w="318618">
                  <a:extLst>
                    <a:ext uri="{9D8B030D-6E8A-4147-A177-3AD203B41FA5}">
                      <a16:colId xmlns:a16="http://schemas.microsoft.com/office/drawing/2014/main" val="1792972763"/>
                    </a:ext>
                  </a:extLst>
                </a:gridCol>
                <a:gridCol w="318618">
                  <a:extLst>
                    <a:ext uri="{9D8B030D-6E8A-4147-A177-3AD203B41FA5}">
                      <a16:colId xmlns:a16="http://schemas.microsoft.com/office/drawing/2014/main" val="3408500064"/>
                    </a:ext>
                  </a:extLst>
                </a:gridCol>
                <a:gridCol w="318618">
                  <a:extLst>
                    <a:ext uri="{9D8B030D-6E8A-4147-A177-3AD203B41FA5}">
                      <a16:colId xmlns:a16="http://schemas.microsoft.com/office/drawing/2014/main" val="3962986555"/>
                    </a:ext>
                  </a:extLst>
                </a:gridCol>
                <a:gridCol w="318618">
                  <a:extLst>
                    <a:ext uri="{9D8B030D-6E8A-4147-A177-3AD203B41FA5}">
                      <a16:colId xmlns:a16="http://schemas.microsoft.com/office/drawing/2014/main" val="1294640348"/>
                    </a:ext>
                  </a:extLst>
                </a:gridCol>
                <a:gridCol w="318618">
                  <a:extLst>
                    <a:ext uri="{9D8B030D-6E8A-4147-A177-3AD203B41FA5}">
                      <a16:colId xmlns:a16="http://schemas.microsoft.com/office/drawing/2014/main" val="1932672755"/>
                    </a:ext>
                  </a:extLst>
                </a:gridCol>
                <a:gridCol w="318618">
                  <a:extLst>
                    <a:ext uri="{9D8B030D-6E8A-4147-A177-3AD203B41FA5}">
                      <a16:colId xmlns:a16="http://schemas.microsoft.com/office/drawing/2014/main" val="2243169339"/>
                    </a:ext>
                  </a:extLst>
                </a:gridCol>
                <a:gridCol w="318618">
                  <a:extLst>
                    <a:ext uri="{9D8B030D-6E8A-4147-A177-3AD203B41FA5}">
                      <a16:colId xmlns:a16="http://schemas.microsoft.com/office/drawing/2014/main" val="3672280283"/>
                    </a:ext>
                  </a:extLst>
                </a:gridCol>
                <a:gridCol w="318618">
                  <a:extLst>
                    <a:ext uri="{9D8B030D-6E8A-4147-A177-3AD203B41FA5}">
                      <a16:colId xmlns:a16="http://schemas.microsoft.com/office/drawing/2014/main" val="3609155998"/>
                    </a:ext>
                  </a:extLst>
                </a:gridCol>
              </a:tblGrid>
              <a:tr h="60522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713705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580679"/>
              </p:ext>
            </p:extLst>
          </p:nvPr>
        </p:nvGraphicFramePr>
        <p:xfrm>
          <a:off x="4349150" y="3942811"/>
          <a:ext cx="3186180" cy="6052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618">
                  <a:extLst>
                    <a:ext uri="{9D8B030D-6E8A-4147-A177-3AD203B41FA5}">
                      <a16:colId xmlns:a16="http://schemas.microsoft.com/office/drawing/2014/main" val="1300667352"/>
                    </a:ext>
                  </a:extLst>
                </a:gridCol>
                <a:gridCol w="318618">
                  <a:extLst>
                    <a:ext uri="{9D8B030D-6E8A-4147-A177-3AD203B41FA5}">
                      <a16:colId xmlns:a16="http://schemas.microsoft.com/office/drawing/2014/main" val="2094723814"/>
                    </a:ext>
                  </a:extLst>
                </a:gridCol>
                <a:gridCol w="318618">
                  <a:extLst>
                    <a:ext uri="{9D8B030D-6E8A-4147-A177-3AD203B41FA5}">
                      <a16:colId xmlns:a16="http://schemas.microsoft.com/office/drawing/2014/main" val="1792972763"/>
                    </a:ext>
                  </a:extLst>
                </a:gridCol>
                <a:gridCol w="318618">
                  <a:extLst>
                    <a:ext uri="{9D8B030D-6E8A-4147-A177-3AD203B41FA5}">
                      <a16:colId xmlns:a16="http://schemas.microsoft.com/office/drawing/2014/main" val="3408500064"/>
                    </a:ext>
                  </a:extLst>
                </a:gridCol>
                <a:gridCol w="318618">
                  <a:extLst>
                    <a:ext uri="{9D8B030D-6E8A-4147-A177-3AD203B41FA5}">
                      <a16:colId xmlns:a16="http://schemas.microsoft.com/office/drawing/2014/main" val="3962986555"/>
                    </a:ext>
                  </a:extLst>
                </a:gridCol>
                <a:gridCol w="318618">
                  <a:extLst>
                    <a:ext uri="{9D8B030D-6E8A-4147-A177-3AD203B41FA5}">
                      <a16:colId xmlns:a16="http://schemas.microsoft.com/office/drawing/2014/main" val="1294640348"/>
                    </a:ext>
                  </a:extLst>
                </a:gridCol>
                <a:gridCol w="318618">
                  <a:extLst>
                    <a:ext uri="{9D8B030D-6E8A-4147-A177-3AD203B41FA5}">
                      <a16:colId xmlns:a16="http://schemas.microsoft.com/office/drawing/2014/main" val="1932672755"/>
                    </a:ext>
                  </a:extLst>
                </a:gridCol>
                <a:gridCol w="318618">
                  <a:extLst>
                    <a:ext uri="{9D8B030D-6E8A-4147-A177-3AD203B41FA5}">
                      <a16:colId xmlns:a16="http://schemas.microsoft.com/office/drawing/2014/main" val="2243169339"/>
                    </a:ext>
                  </a:extLst>
                </a:gridCol>
                <a:gridCol w="318618">
                  <a:extLst>
                    <a:ext uri="{9D8B030D-6E8A-4147-A177-3AD203B41FA5}">
                      <a16:colId xmlns:a16="http://schemas.microsoft.com/office/drawing/2014/main" val="3672280283"/>
                    </a:ext>
                  </a:extLst>
                </a:gridCol>
                <a:gridCol w="318618">
                  <a:extLst>
                    <a:ext uri="{9D8B030D-6E8A-4147-A177-3AD203B41FA5}">
                      <a16:colId xmlns:a16="http://schemas.microsoft.com/office/drawing/2014/main" val="3609155998"/>
                    </a:ext>
                  </a:extLst>
                </a:gridCol>
              </a:tblGrid>
              <a:tr h="60522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8713705"/>
                  </a:ext>
                </a:extLst>
              </a:tr>
            </a:tbl>
          </a:graphicData>
        </a:graphic>
      </p:graphicFrame>
      <p:cxnSp>
        <p:nvCxnSpPr>
          <p:cNvPr id="20" name="Straight Connector 19"/>
          <p:cNvCxnSpPr/>
          <p:nvPr/>
        </p:nvCxnSpPr>
        <p:spPr>
          <a:xfrm flipV="1">
            <a:off x="5304280" y="2919856"/>
            <a:ext cx="0" cy="1628175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620986" y="2919856"/>
            <a:ext cx="0" cy="1628175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2679002" y="1478658"/>
                <a:ext cx="631904" cy="7676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rgbClr val="0070C0"/>
                            </a:solidFill>
                          </a:rPr>
                          <m:t>14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>
                            <a:solidFill>
                              <a:srgbClr val="0070C0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9002" y="1478658"/>
                <a:ext cx="631904" cy="76764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3096990" y="837175"/>
                <a:ext cx="55496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000" dirty="0">
                    <a:solidFill>
                      <a:schemeClr val="accent1"/>
                    </a:solidFill>
                    <a:latin typeface="Calibri" panose="020F0502020204030204" pitchFamily="34" charset="0"/>
                  </a:rPr>
                  <a:t> 2</a:t>
                </a: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6990" y="837175"/>
                <a:ext cx="554960" cy="400110"/>
              </a:xfrm>
              <a:prstGeom prst="rect">
                <a:avLst/>
              </a:prstGeom>
              <a:blipFill>
                <a:blip r:embed="rId9"/>
                <a:stretch>
                  <a:fillRect t="-7576" r="-10989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Left Bracket 23"/>
          <p:cNvSpPr/>
          <p:nvPr/>
        </p:nvSpPr>
        <p:spPr>
          <a:xfrm rot="5400000">
            <a:off x="3201296" y="989497"/>
            <a:ext cx="262800" cy="662163"/>
          </a:xfrm>
          <a:prstGeom prst="leftBracket">
            <a:avLst>
              <a:gd name="adj" fmla="val 146378"/>
            </a:avLst>
          </a:prstGeom>
          <a:ln w="28575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Left Bracket 24"/>
          <p:cNvSpPr/>
          <p:nvPr/>
        </p:nvSpPr>
        <p:spPr>
          <a:xfrm rot="5400000" flipH="1">
            <a:off x="3198722" y="2113317"/>
            <a:ext cx="261286" cy="668823"/>
          </a:xfrm>
          <a:prstGeom prst="leftBracket">
            <a:avLst>
              <a:gd name="adj" fmla="val 147226"/>
            </a:avLst>
          </a:prstGeom>
          <a:ln w="28575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3108816" y="2508278"/>
                <a:ext cx="55496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000" dirty="0">
                    <a:solidFill>
                      <a:schemeClr val="accent1"/>
                    </a:solidFill>
                    <a:latin typeface="Calibri" panose="020F0502020204030204" pitchFamily="34" charset="0"/>
                  </a:rPr>
                  <a:t> 2</a:t>
                </a: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8816" y="2508278"/>
                <a:ext cx="554960" cy="400110"/>
              </a:xfrm>
              <a:prstGeom prst="rect">
                <a:avLst/>
              </a:prstGeom>
              <a:blipFill>
                <a:blip r:embed="rId10"/>
                <a:stretch>
                  <a:fillRect t="-7576" r="-9890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972695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22" grpId="0"/>
      <p:bldP spid="23" grpId="0"/>
      <p:bldP spid="24" grpId="0" animBg="1"/>
      <p:bldP spid="25" grpId="0" animBg="1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34878" y="7119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519023" y="1286479"/>
                <a:ext cx="58224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Write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GB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GB" sz="2400" dirty="0"/>
                  <a:t> or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to compare the fractions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9023" y="1286479"/>
                <a:ext cx="5822490" cy="461665"/>
              </a:xfrm>
              <a:prstGeom prst="rect">
                <a:avLst/>
              </a:prstGeom>
              <a:blipFill>
                <a:blip r:embed="rId6"/>
                <a:stretch>
                  <a:fillRect l="-1571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477294" y="2212521"/>
                <a:ext cx="2812110" cy="7092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29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24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          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16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12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7294" y="2212521"/>
                <a:ext cx="2812110" cy="70929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8"/>
          <p:cNvSpPr/>
          <p:nvPr/>
        </p:nvSpPr>
        <p:spPr>
          <a:xfrm>
            <a:off x="3643783" y="2281449"/>
            <a:ext cx="583324" cy="583324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667583" y="2311501"/>
                <a:ext cx="53572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7583" y="2311501"/>
                <a:ext cx="535724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922768" y="3502062"/>
                <a:ext cx="1921162" cy="7127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26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21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         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10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7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2768" y="3502062"/>
                <a:ext cx="1921162" cy="71275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/>
          <p:cNvSpPr/>
          <p:nvPr/>
        </p:nvSpPr>
        <p:spPr>
          <a:xfrm>
            <a:off x="3692672" y="3566779"/>
            <a:ext cx="583324" cy="583324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911235" y="4937162"/>
                <a:ext cx="1921162" cy="7127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89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44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          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6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4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1235" y="4937162"/>
                <a:ext cx="1921162" cy="71275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13"/>
          <p:cNvSpPr/>
          <p:nvPr/>
        </p:nvSpPr>
        <p:spPr>
          <a:xfrm>
            <a:off x="3692672" y="5011951"/>
            <a:ext cx="583324" cy="583324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231666" y="2218007"/>
                <a:ext cx="612215" cy="7127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chemeClr val="accent1"/>
                                  </a:solidFill>
                                </a:rPr>
                                <m:t>32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chemeClr val="accent1"/>
                                  </a:solidFill>
                                </a:rPr>
                                <m:t>24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1666" y="2218007"/>
                <a:ext cx="612215" cy="71275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122663" y="3500481"/>
                <a:ext cx="612215" cy="7127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chemeClr val="accent1"/>
                                  </a:solidFill>
                                </a:rPr>
                                <m:t>30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chemeClr val="accent1"/>
                                  </a:solidFill>
                                </a:rPr>
                                <m:t>21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2663" y="3500481"/>
                <a:ext cx="612215" cy="71275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697085" y="3582554"/>
                <a:ext cx="53572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7085" y="3582554"/>
                <a:ext cx="535724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3727978" y="5031931"/>
                <a:ext cx="53572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7978" y="5031931"/>
                <a:ext cx="535724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096879" y="4947233"/>
                <a:ext cx="612215" cy="7127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chemeClr val="accent1"/>
                                  </a:solidFill>
                                </a:rPr>
                                <m:t>66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chemeClr val="accent1"/>
                                  </a:solidFill>
                                </a:rPr>
                                <m:t>44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6879" y="4947233"/>
                <a:ext cx="612215" cy="71275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/>
          <p:cNvCxnSpPr/>
          <p:nvPr/>
        </p:nvCxnSpPr>
        <p:spPr>
          <a:xfrm>
            <a:off x="2341418" y="4627418"/>
            <a:ext cx="773257" cy="40451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80687" y="3474619"/>
            <a:ext cx="20065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Greater than double the denominator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99037" y="3474619"/>
            <a:ext cx="20065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Less than double the denominator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97049" y="4871369"/>
                <a:ext cx="1921162" cy="7127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rgbClr val="0070C0"/>
                                  </a:solidFill>
                                </a:rPr>
                                <m:t>89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rgbClr val="0070C0"/>
                                  </a:solidFill>
                                </a:rPr>
                                <m:t>44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049" y="4871369"/>
                <a:ext cx="1921162" cy="71275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1376009" y="4999205"/>
                <a:ext cx="53572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009" y="4999205"/>
                <a:ext cx="535724" cy="5232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1841836" y="5011951"/>
            <a:ext cx="20065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4796295" y="4558477"/>
            <a:ext cx="1028460" cy="46002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631032" y="4980613"/>
                <a:ext cx="1921162" cy="7127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rgbClr val="0070C0"/>
                                  </a:solidFill>
                                </a:rPr>
                                <m:t>6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rgbClr val="0070C0"/>
                                  </a:solidFill>
                                </a:rPr>
                                <m:t>4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1032" y="4980613"/>
                <a:ext cx="1921162" cy="71275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6709992" y="5108449"/>
                <a:ext cx="53572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9992" y="5108449"/>
                <a:ext cx="535724" cy="52322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7175819" y="5121195"/>
            <a:ext cx="20065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81304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16" grpId="0"/>
      <p:bldP spid="17" grpId="0"/>
      <p:bldP spid="18" grpId="0"/>
      <p:bldP spid="19" grpId="0"/>
      <p:bldP spid="19" grpId="1"/>
      <p:bldP spid="24" grpId="0"/>
      <p:bldP spid="26" grpId="0"/>
      <p:bldP spid="27" grpId="0"/>
      <p:bldP spid="28" grpId="0"/>
      <p:bldP spid="30" grpId="0"/>
      <p:bldP spid="34" grpId="0"/>
      <p:bldP spid="35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274439" y="1338825"/>
                <a:ext cx="1958340" cy="7110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15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13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        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15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10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4439" y="1338825"/>
                <a:ext cx="1958340" cy="71102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13"/>
          <p:cNvSpPr/>
          <p:nvPr/>
        </p:nvSpPr>
        <p:spPr>
          <a:xfrm>
            <a:off x="4042482" y="1435457"/>
            <a:ext cx="583324" cy="583324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4055306" y="1444462"/>
                <a:ext cx="53572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5306" y="1444462"/>
                <a:ext cx="535724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43818"/>
              </p:ext>
            </p:extLst>
          </p:nvPr>
        </p:nvGraphicFramePr>
        <p:xfrm>
          <a:off x="841619" y="2182964"/>
          <a:ext cx="351923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710">
                  <a:extLst>
                    <a:ext uri="{9D8B030D-6E8A-4147-A177-3AD203B41FA5}">
                      <a16:colId xmlns:a16="http://schemas.microsoft.com/office/drawing/2014/main" val="1300667352"/>
                    </a:ext>
                  </a:extLst>
                </a:gridCol>
                <a:gridCol w="270710">
                  <a:extLst>
                    <a:ext uri="{9D8B030D-6E8A-4147-A177-3AD203B41FA5}">
                      <a16:colId xmlns:a16="http://schemas.microsoft.com/office/drawing/2014/main" val="4029453554"/>
                    </a:ext>
                  </a:extLst>
                </a:gridCol>
                <a:gridCol w="270710">
                  <a:extLst>
                    <a:ext uri="{9D8B030D-6E8A-4147-A177-3AD203B41FA5}">
                      <a16:colId xmlns:a16="http://schemas.microsoft.com/office/drawing/2014/main" val="879959651"/>
                    </a:ext>
                  </a:extLst>
                </a:gridCol>
                <a:gridCol w="270710">
                  <a:extLst>
                    <a:ext uri="{9D8B030D-6E8A-4147-A177-3AD203B41FA5}">
                      <a16:colId xmlns:a16="http://schemas.microsoft.com/office/drawing/2014/main" val="2149007492"/>
                    </a:ext>
                  </a:extLst>
                </a:gridCol>
                <a:gridCol w="270710">
                  <a:extLst>
                    <a:ext uri="{9D8B030D-6E8A-4147-A177-3AD203B41FA5}">
                      <a16:colId xmlns:a16="http://schemas.microsoft.com/office/drawing/2014/main" val="1952273610"/>
                    </a:ext>
                  </a:extLst>
                </a:gridCol>
                <a:gridCol w="270710">
                  <a:extLst>
                    <a:ext uri="{9D8B030D-6E8A-4147-A177-3AD203B41FA5}">
                      <a16:colId xmlns:a16="http://schemas.microsoft.com/office/drawing/2014/main" val="3455182100"/>
                    </a:ext>
                  </a:extLst>
                </a:gridCol>
                <a:gridCol w="270710">
                  <a:extLst>
                    <a:ext uri="{9D8B030D-6E8A-4147-A177-3AD203B41FA5}">
                      <a16:colId xmlns:a16="http://schemas.microsoft.com/office/drawing/2014/main" val="1427169616"/>
                    </a:ext>
                  </a:extLst>
                </a:gridCol>
                <a:gridCol w="270710">
                  <a:extLst>
                    <a:ext uri="{9D8B030D-6E8A-4147-A177-3AD203B41FA5}">
                      <a16:colId xmlns:a16="http://schemas.microsoft.com/office/drawing/2014/main" val="2256267984"/>
                    </a:ext>
                  </a:extLst>
                </a:gridCol>
                <a:gridCol w="270710">
                  <a:extLst>
                    <a:ext uri="{9D8B030D-6E8A-4147-A177-3AD203B41FA5}">
                      <a16:colId xmlns:a16="http://schemas.microsoft.com/office/drawing/2014/main" val="1158345323"/>
                    </a:ext>
                  </a:extLst>
                </a:gridCol>
                <a:gridCol w="270710">
                  <a:extLst>
                    <a:ext uri="{9D8B030D-6E8A-4147-A177-3AD203B41FA5}">
                      <a16:colId xmlns:a16="http://schemas.microsoft.com/office/drawing/2014/main" val="1486839193"/>
                    </a:ext>
                  </a:extLst>
                </a:gridCol>
                <a:gridCol w="270710">
                  <a:extLst>
                    <a:ext uri="{9D8B030D-6E8A-4147-A177-3AD203B41FA5}">
                      <a16:colId xmlns:a16="http://schemas.microsoft.com/office/drawing/2014/main" val="3633329638"/>
                    </a:ext>
                  </a:extLst>
                </a:gridCol>
                <a:gridCol w="270710">
                  <a:extLst>
                    <a:ext uri="{9D8B030D-6E8A-4147-A177-3AD203B41FA5}">
                      <a16:colId xmlns:a16="http://schemas.microsoft.com/office/drawing/2014/main" val="2942796763"/>
                    </a:ext>
                  </a:extLst>
                </a:gridCol>
                <a:gridCol w="270710">
                  <a:extLst>
                    <a:ext uri="{9D8B030D-6E8A-4147-A177-3AD203B41FA5}">
                      <a16:colId xmlns:a16="http://schemas.microsoft.com/office/drawing/2014/main" val="1920972653"/>
                    </a:ext>
                  </a:extLst>
                </a:gridCol>
              </a:tblGrid>
              <a:tr h="3281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713705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209820"/>
              </p:ext>
            </p:extLst>
          </p:nvPr>
        </p:nvGraphicFramePr>
        <p:xfrm>
          <a:off x="4513249" y="2182964"/>
          <a:ext cx="351923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710">
                  <a:extLst>
                    <a:ext uri="{9D8B030D-6E8A-4147-A177-3AD203B41FA5}">
                      <a16:colId xmlns:a16="http://schemas.microsoft.com/office/drawing/2014/main" val="1300667352"/>
                    </a:ext>
                  </a:extLst>
                </a:gridCol>
                <a:gridCol w="270710">
                  <a:extLst>
                    <a:ext uri="{9D8B030D-6E8A-4147-A177-3AD203B41FA5}">
                      <a16:colId xmlns:a16="http://schemas.microsoft.com/office/drawing/2014/main" val="4029453554"/>
                    </a:ext>
                  </a:extLst>
                </a:gridCol>
                <a:gridCol w="270710">
                  <a:extLst>
                    <a:ext uri="{9D8B030D-6E8A-4147-A177-3AD203B41FA5}">
                      <a16:colId xmlns:a16="http://schemas.microsoft.com/office/drawing/2014/main" val="879959651"/>
                    </a:ext>
                  </a:extLst>
                </a:gridCol>
                <a:gridCol w="270710">
                  <a:extLst>
                    <a:ext uri="{9D8B030D-6E8A-4147-A177-3AD203B41FA5}">
                      <a16:colId xmlns:a16="http://schemas.microsoft.com/office/drawing/2014/main" val="2149007492"/>
                    </a:ext>
                  </a:extLst>
                </a:gridCol>
                <a:gridCol w="270710">
                  <a:extLst>
                    <a:ext uri="{9D8B030D-6E8A-4147-A177-3AD203B41FA5}">
                      <a16:colId xmlns:a16="http://schemas.microsoft.com/office/drawing/2014/main" val="1952273610"/>
                    </a:ext>
                  </a:extLst>
                </a:gridCol>
                <a:gridCol w="270710">
                  <a:extLst>
                    <a:ext uri="{9D8B030D-6E8A-4147-A177-3AD203B41FA5}">
                      <a16:colId xmlns:a16="http://schemas.microsoft.com/office/drawing/2014/main" val="3455182100"/>
                    </a:ext>
                  </a:extLst>
                </a:gridCol>
                <a:gridCol w="270710">
                  <a:extLst>
                    <a:ext uri="{9D8B030D-6E8A-4147-A177-3AD203B41FA5}">
                      <a16:colId xmlns:a16="http://schemas.microsoft.com/office/drawing/2014/main" val="1427169616"/>
                    </a:ext>
                  </a:extLst>
                </a:gridCol>
                <a:gridCol w="270710">
                  <a:extLst>
                    <a:ext uri="{9D8B030D-6E8A-4147-A177-3AD203B41FA5}">
                      <a16:colId xmlns:a16="http://schemas.microsoft.com/office/drawing/2014/main" val="2256267984"/>
                    </a:ext>
                  </a:extLst>
                </a:gridCol>
                <a:gridCol w="270710">
                  <a:extLst>
                    <a:ext uri="{9D8B030D-6E8A-4147-A177-3AD203B41FA5}">
                      <a16:colId xmlns:a16="http://schemas.microsoft.com/office/drawing/2014/main" val="1158345323"/>
                    </a:ext>
                  </a:extLst>
                </a:gridCol>
                <a:gridCol w="270710">
                  <a:extLst>
                    <a:ext uri="{9D8B030D-6E8A-4147-A177-3AD203B41FA5}">
                      <a16:colId xmlns:a16="http://schemas.microsoft.com/office/drawing/2014/main" val="1486839193"/>
                    </a:ext>
                  </a:extLst>
                </a:gridCol>
                <a:gridCol w="270710">
                  <a:extLst>
                    <a:ext uri="{9D8B030D-6E8A-4147-A177-3AD203B41FA5}">
                      <a16:colId xmlns:a16="http://schemas.microsoft.com/office/drawing/2014/main" val="3633329638"/>
                    </a:ext>
                  </a:extLst>
                </a:gridCol>
                <a:gridCol w="270710">
                  <a:extLst>
                    <a:ext uri="{9D8B030D-6E8A-4147-A177-3AD203B41FA5}">
                      <a16:colId xmlns:a16="http://schemas.microsoft.com/office/drawing/2014/main" val="2942796763"/>
                    </a:ext>
                  </a:extLst>
                </a:gridCol>
                <a:gridCol w="270710">
                  <a:extLst>
                    <a:ext uri="{9D8B030D-6E8A-4147-A177-3AD203B41FA5}">
                      <a16:colId xmlns:a16="http://schemas.microsoft.com/office/drawing/2014/main" val="1920972653"/>
                    </a:ext>
                  </a:extLst>
                </a:gridCol>
              </a:tblGrid>
              <a:tr h="3281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8713705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715154"/>
              </p:ext>
            </p:extLst>
          </p:nvPr>
        </p:nvGraphicFramePr>
        <p:xfrm>
          <a:off x="841619" y="2937296"/>
          <a:ext cx="351923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1923">
                  <a:extLst>
                    <a:ext uri="{9D8B030D-6E8A-4147-A177-3AD203B41FA5}">
                      <a16:colId xmlns:a16="http://schemas.microsoft.com/office/drawing/2014/main" val="1300667352"/>
                    </a:ext>
                  </a:extLst>
                </a:gridCol>
                <a:gridCol w="351923">
                  <a:extLst>
                    <a:ext uri="{9D8B030D-6E8A-4147-A177-3AD203B41FA5}">
                      <a16:colId xmlns:a16="http://schemas.microsoft.com/office/drawing/2014/main" val="4029453554"/>
                    </a:ext>
                  </a:extLst>
                </a:gridCol>
                <a:gridCol w="351923">
                  <a:extLst>
                    <a:ext uri="{9D8B030D-6E8A-4147-A177-3AD203B41FA5}">
                      <a16:colId xmlns:a16="http://schemas.microsoft.com/office/drawing/2014/main" val="879959651"/>
                    </a:ext>
                  </a:extLst>
                </a:gridCol>
                <a:gridCol w="351923">
                  <a:extLst>
                    <a:ext uri="{9D8B030D-6E8A-4147-A177-3AD203B41FA5}">
                      <a16:colId xmlns:a16="http://schemas.microsoft.com/office/drawing/2014/main" val="2149007492"/>
                    </a:ext>
                  </a:extLst>
                </a:gridCol>
                <a:gridCol w="351923">
                  <a:extLst>
                    <a:ext uri="{9D8B030D-6E8A-4147-A177-3AD203B41FA5}">
                      <a16:colId xmlns:a16="http://schemas.microsoft.com/office/drawing/2014/main" val="1952273610"/>
                    </a:ext>
                  </a:extLst>
                </a:gridCol>
                <a:gridCol w="351923">
                  <a:extLst>
                    <a:ext uri="{9D8B030D-6E8A-4147-A177-3AD203B41FA5}">
                      <a16:colId xmlns:a16="http://schemas.microsoft.com/office/drawing/2014/main" val="3455182100"/>
                    </a:ext>
                  </a:extLst>
                </a:gridCol>
                <a:gridCol w="351923">
                  <a:extLst>
                    <a:ext uri="{9D8B030D-6E8A-4147-A177-3AD203B41FA5}">
                      <a16:colId xmlns:a16="http://schemas.microsoft.com/office/drawing/2014/main" val="3619448221"/>
                    </a:ext>
                  </a:extLst>
                </a:gridCol>
                <a:gridCol w="351923">
                  <a:extLst>
                    <a:ext uri="{9D8B030D-6E8A-4147-A177-3AD203B41FA5}">
                      <a16:colId xmlns:a16="http://schemas.microsoft.com/office/drawing/2014/main" val="4051864159"/>
                    </a:ext>
                  </a:extLst>
                </a:gridCol>
                <a:gridCol w="351923">
                  <a:extLst>
                    <a:ext uri="{9D8B030D-6E8A-4147-A177-3AD203B41FA5}">
                      <a16:colId xmlns:a16="http://schemas.microsoft.com/office/drawing/2014/main" val="1427169616"/>
                    </a:ext>
                  </a:extLst>
                </a:gridCol>
                <a:gridCol w="351923">
                  <a:extLst>
                    <a:ext uri="{9D8B030D-6E8A-4147-A177-3AD203B41FA5}">
                      <a16:colId xmlns:a16="http://schemas.microsoft.com/office/drawing/2014/main" val="2256267984"/>
                    </a:ext>
                  </a:extLst>
                </a:gridCol>
              </a:tblGrid>
              <a:tr h="3281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713705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541349"/>
              </p:ext>
            </p:extLst>
          </p:nvPr>
        </p:nvGraphicFramePr>
        <p:xfrm>
          <a:off x="4496915" y="2937296"/>
          <a:ext cx="351923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1923">
                  <a:extLst>
                    <a:ext uri="{9D8B030D-6E8A-4147-A177-3AD203B41FA5}">
                      <a16:colId xmlns:a16="http://schemas.microsoft.com/office/drawing/2014/main" val="1300667352"/>
                    </a:ext>
                  </a:extLst>
                </a:gridCol>
                <a:gridCol w="351923">
                  <a:extLst>
                    <a:ext uri="{9D8B030D-6E8A-4147-A177-3AD203B41FA5}">
                      <a16:colId xmlns:a16="http://schemas.microsoft.com/office/drawing/2014/main" val="4029453554"/>
                    </a:ext>
                  </a:extLst>
                </a:gridCol>
                <a:gridCol w="351923">
                  <a:extLst>
                    <a:ext uri="{9D8B030D-6E8A-4147-A177-3AD203B41FA5}">
                      <a16:colId xmlns:a16="http://schemas.microsoft.com/office/drawing/2014/main" val="879959651"/>
                    </a:ext>
                  </a:extLst>
                </a:gridCol>
                <a:gridCol w="351923">
                  <a:extLst>
                    <a:ext uri="{9D8B030D-6E8A-4147-A177-3AD203B41FA5}">
                      <a16:colId xmlns:a16="http://schemas.microsoft.com/office/drawing/2014/main" val="2149007492"/>
                    </a:ext>
                  </a:extLst>
                </a:gridCol>
                <a:gridCol w="351923">
                  <a:extLst>
                    <a:ext uri="{9D8B030D-6E8A-4147-A177-3AD203B41FA5}">
                      <a16:colId xmlns:a16="http://schemas.microsoft.com/office/drawing/2014/main" val="1952273610"/>
                    </a:ext>
                  </a:extLst>
                </a:gridCol>
                <a:gridCol w="351923">
                  <a:extLst>
                    <a:ext uri="{9D8B030D-6E8A-4147-A177-3AD203B41FA5}">
                      <a16:colId xmlns:a16="http://schemas.microsoft.com/office/drawing/2014/main" val="3455182100"/>
                    </a:ext>
                  </a:extLst>
                </a:gridCol>
                <a:gridCol w="351923">
                  <a:extLst>
                    <a:ext uri="{9D8B030D-6E8A-4147-A177-3AD203B41FA5}">
                      <a16:colId xmlns:a16="http://schemas.microsoft.com/office/drawing/2014/main" val="3619448221"/>
                    </a:ext>
                  </a:extLst>
                </a:gridCol>
                <a:gridCol w="351923">
                  <a:extLst>
                    <a:ext uri="{9D8B030D-6E8A-4147-A177-3AD203B41FA5}">
                      <a16:colId xmlns:a16="http://schemas.microsoft.com/office/drawing/2014/main" val="4051864159"/>
                    </a:ext>
                  </a:extLst>
                </a:gridCol>
                <a:gridCol w="351923">
                  <a:extLst>
                    <a:ext uri="{9D8B030D-6E8A-4147-A177-3AD203B41FA5}">
                      <a16:colId xmlns:a16="http://schemas.microsoft.com/office/drawing/2014/main" val="1427169616"/>
                    </a:ext>
                  </a:extLst>
                </a:gridCol>
                <a:gridCol w="351923">
                  <a:extLst>
                    <a:ext uri="{9D8B030D-6E8A-4147-A177-3AD203B41FA5}">
                      <a16:colId xmlns:a16="http://schemas.microsoft.com/office/drawing/2014/main" val="2256267984"/>
                    </a:ext>
                  </a:extLst>
                </a:gridCol>
              </a:tblGrid>
              <a:tr h="3281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8713705"/>
                  </a:ext>
                </a:extLst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273337" y="3517857"/>
            <a:ext cx="80814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When the numerators are the same, the greater the denominator, the smaller the fraction.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2976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17.4|11.9|14.2|4.5|20.7|9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2|23.6|18.6|3.1|6.1|1.7|5.7|1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7|4.3|2.6|5.8|4.1|9.1|16|3.1|1.6|0.7|1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6|4.5|11.8|2.6|7|2.4|6.9|1.1|6.7|8.9|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8|5|6.2|4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15.7|0.7|5.1|6|4.3|20.2|12.4|4.4|4.5|5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2|7.8|8|1.4|4.7|0.6|27|15.7|5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6|11.5|4.9|6.6|4.2|4.1|5.4|6.5|2.9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purl.org/dc/terms/"/>
    <ds:schemaRef ds:uri="http://schemas.microsoft.com/office/infopath/2007/PartnerControls"/>
    <ds:schemaRef ds:uri="http://purl.org/dc/elements/1.1/"/>
    <ds:schemaRef ds:uri="522d4c35-b548-4432-90ae-af4376e1c4b4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openxmlformats.org/package/2006/metadata/core-properties"/>
    <ds:schemaRef ds:uri="cee99ee9-287b-4f9a-957c-ba5ae7375c9a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F37F374-4B21-4841-8FF4-11EB033027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8686</TotalTime>
  <Words>349</Words>
  <Application>Microsoft Office PowerPoint</Application>
  <PresentationFormat>On-screen Show (4:3)</PresentationFormat>
  <Paragraphs>114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1 - 4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James Clegg</cp:lastModifiedBy>
  <cp:revision>257</cp:revision>
  <dcterms:created xsi:type="dcterms:W3CDTF">2019-07-05T11:02:13Z</dcterms:created>
  <dcterms:modified xsi:type="dcterms:W3CDTF">2021-01-14T10:34:02Z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