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64" r:id="rId6"/>
    <p:sldId id="265" r:id="rId7"/>
    <p:sldId id="267" r:id="rId8"/>
    <p:sldId id="258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EE023-7098-46F6-88B0-6E80B7846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57F682-40F4-4DCF-B584-395696814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4204F-A6B3-4680-BF40-297D01C1A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A86B-045E-426D-B54E-FD902A51905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C5A45-2736-4C9A-86F8-1453F9FBB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FCBDA-76FE-4567-9101-2E243CEAD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6CF4-12F1-4B50-8CDB-559BC7897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277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8A32C-BB03-4048-A49A-702CF0129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BAA385-D4B4-4D17-8DA1-070811D14F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7024F-C114-45D4-899A-4E58C62AA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A86B-045E-426D-B54E-FD902A51905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4839A-90A1-4CB2-99D7-A75FF8DCA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61BE5-7A6A-4D44-AA63-726C4408F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6CF4-12F1-4B50-8CDB-559BC7897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781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4FD13D-321D-42A9-B78F-30CE45037F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DCE4D5-B9FC-4A87-BF52-5AEBA312F3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2CC90-E137-4B76-AD86-B4E013F0B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A86B-045E-426D-B54E-FD902A51905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DD765-8756-41FD-BB01-4ECA10509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6BD8C-8D19-4F6E-A6EB-F46B13810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6CF4-12F1-4B50-8CDB-559BC7897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02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AE038-4EB7-45D0-9013-8AF14938A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D1F59-4D69-4BE9-A579-688A937B6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0FF0E-8A76-4759-A355-A58D1E276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A86B-045E-426D-B54E-FD902A51905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B7E2B-F14F-405C-A611-A93448432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F3969-9A58-4CB0-8FDA-B51B21991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6CF4-12F1-4B50-8CDB-559BC7897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05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B1A6C-97E6-4D3C-B449-EE842F21C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2DF2BA-B49D-4095-B1B1-71D07AE74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69862-9325-4FFA-B0E0-85EC56654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A86B-045E-426D-B54E-FD902A51905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5C3F6-5154-47CC-BEE1-022CDD189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695BF-A5DD-41F8-8B28-AC387AB49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6CF4-12F1-4B50-8CDB-559BC7897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53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536C8-D735-4295-9BA8-A3E0B5136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43CD7-8D29-4738-98B9-F1FDA92DBF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522D4C-2521-4984-A1E0-8F90CD16A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9B3A55-4631-4FFB-B777-16C4942EF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A86B-045E-426D-B54E-FD902A51905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D4C9FD-2203-4308-B3E7-65BC9BF3B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903B41-FDBF-452D-8FC4-CE93C9E8D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6CF4-12F1-4B50-8CDB-559BC7897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88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C7998-CFE2-4BE0-8E64-103F582C2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DEA06-BE85-4E3F-BE8B-21E335C8A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4E62EE-F94B-4C4C-8E55-D5DB10818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48FE55-5945-4B20-B9FA-1DA7DD3EF3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DE9312-0656-42EE-9202-991A3B8B50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CFB53E-CEA9-474D-A5F8-721F3D01A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A86B-045E-426D-B54E-FD902A51905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7C35F4-CB93-40B5-BF1B-7E7B00A26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8FAA4-716B-4CBC-BF3B-35B0C8E3A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6CF4-12F1-4B50-8CDB-559BC7897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86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D219A-7DBA-4575-B71C-B053D0F16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5E2E57-D559-43E1-93BF-6D1E40429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A86B-045E-426D-B54E-FD902A51905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DD54B4-05AB-4294-985E-DBFB5E2A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7AA7B1-85D8-41AF-9755-46A3818E9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6CF4-12F1-4B50-8CDB-559BC7897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91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8E836D-2895-4F5B-8AD3-EE3158F67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A86B-045E-426D-B54E-FD902A51905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B0CCCC-0155-428A-BD53-1876553B5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207640-4141-424A-81B1-90DC0814F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6CF4-12F1-4B50-8CDB-559BC7897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19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4A4F3-2C41-4099-9DA7-85E29BA10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30A69-6949-48E4-8899-90A6A396C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438FCD-2390-4D9F-8DA3-7A6E3408E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41F1FC-E046-46A7-AAC2-37A933FB3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A86B-045E-426D-B54E-FD902A51905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3913C-5752-4DFF-BECD-BB2B3FC19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F88121-4486-4C31-9020-951D1E811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6CF4-12F1-4B50-8CDB-559BC7897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183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39DB4-9DEF-4B84-9E45-636DA1E85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648868-60AE-4A6C-B600-D925E4A12C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B1C29A-8328-4861-B066-41853D15F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2E8C3-187C-4DEB-89FE-E35225263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DA86B-045E-426D-B54E-FD902A51905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A803C3-1113-4CF9-8DDC-A52763493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21CEF0-0FCB-4536-A65E-8D41E7FDB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6CF4-12F1-4B50-8CDB-559BC7897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510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6B3B05-CB43-44A0-9FFD-E77AE11E7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F2BE92-19CB-42AA-9B95-8F35116F4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16400-5BCF-4DE0-9A89-5DD7F18088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DA86B-045E-426D-B54E-FD902A519057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66C3-EFE3-496A-BF8F-9289B04FD8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BC102-D2FA-4222-B50E-D852B4F45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56CF4-12F1-4B50-8CDB-559BC7897D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57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5gFI3pMvo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01FA6-424A-432C-B961-4B2A1073B6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To be able to tell how liquids boil and evaporate.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6BE2C2-6415-45D6-99A4-95B608CC8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521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8ABFB-A706-4C3A-9E17-2F766AB08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Quiz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947CC-2871-4523-B4BF-32D2418A9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531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35474-2517-4DA1-B68B-E02A7F63B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States of matter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C84B0-6DF8-45DF-AF68-3C7A0AE91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There are 3 states of matter, can you name them?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S……..</a:t>
            </a:r>
          </a:p>
          <a:p>
            <a:pPr marL="0" indent="0">
              <a:buNone/>
            </a:pPr>
            <a:r>
              <a:rPr lang="en-GB" dirty="0"/>
              <a:t>L……..</a:t>
            </a:r>
          </a:p>
          <a:p>
            <a:pPr marL="0" indent="0">
              <a:buNone/>
            </a:pPr>
            <a:r>
              <a:rPr lang="en-GB" dirty="0"/>
              <a:t>G…..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do we know about them?</a:t>
            </a:r>
          </a:p>
        </p:txBody>
      </p:sp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C25B4333-9E77-422E-B745-7B4132BD2E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83" t="45103" r="16861" b="22433"/>
          <a:stretch/>
        </p:blipFill>
        <p:spPr bwMode="auto">
          <a:xfrm>
            <a:off x="3909384" y="2524539"/>
            <a:ext cx="7798911" cy="212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838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5B250-EEE6-456C-9B6D-CFEA2E071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07D18-B331-4AAD-9F69-8A1B86288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https://www.youtube.com/watch?v=y5gFI3pMvoI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0316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2F196-799C-4AD5-9079-0244B5CEF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620" y="2285728"/>
            <a:ext cx="4982029" cy="4046492"/>
          </a:xfrm>
        </p:spPr>
        <p:txBody>
          <a:bodyPr/>
          <a:lstStyle/>
          <a:p>
            <a:pPr marL="0" indent="0">
              <a:buNone/>
            </a:pPr>
            <a:r>
              <a:rPr lang="en-GB" alt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When water heats up (to a boiling point), it turns into </a:t>
            </a:r>
            <a:r>
              <a:rPr lang="en-GB" altLang="en-US" b="1" dirty="0">
                <a:solidFill>
                  <a:srgbClr val="000000"/>
                </a:solidFill>
                <a:latin typeface="Comic Sans MS" panose="030F0702030302020204" pitchFamily="66" charset="0"/>
              </a:rPr>
              <a:t>water vapour</a:t>
            </a:r>
            <a:r>
              <a:rPr lang="en-GB" alt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. Once water becomes water vapour, it can easily move up to the Earth's atmosphere. Water vapour is a type of gas meaning that the liquid has to turn into a gas to be able to evaporate</a:t>
            </a:r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01AFADC-3DF4-495E-BDFD-2A9F53005F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4311" y="928914"/>
            <a:ext cx="6341069" cy="500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7F758EB-2180-4DE0-9780-05670FBFCF8B}"/>
              </a:ext>
            </a:extLst>
          </p:cNvPr>
          <p:cNvSpPr txBox="1"/>
          <p:nvPr/>
        </p:nvSpPr>
        <p:spPr>
          <a:xfrm>
            <a:off x="901337" y="705394"/>
            <a:ext cx="4257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+mj-lt"/>
              </a:rPr>
              <a:t>Boiling</a:t>
            </a:r>
          </a:p>
        </p:txBody>
      </p:sp>
    </p:spTree>
    <p:extLst>
      <p:ext uri="{BB962C8B-B14F-4D97-AF65-F5344CB8AC3E}">
        <p14:creationId xmlns:p14="http://schemas.microsoft.com/office/powerpoint/2010/main" val="2564007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4278D-71DF-4BB1-A921-C95B2934A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When a liquid becomes a gas it is called boiling or vaporization. Again, at a certain temperature called the boiling point, the molecules will gain enough energy to break free and become a gas. The boiling point for water is 100 degrees C</a:t>
            </a:r>
            <a:endParaRPr lang="en-GB" dirty="0"/>
          </a:p>
        </p:txBody>
      </p:sp>
      <p:pic>
        <p:nvPicPr>
          <p:cNvPr id="1030" name="Picture 6" descr="See the source image">
            <a:extLst>
              <a:ext uri="{FF2B5EF4-FFF2-40B4-BE49-F238E27FC236}">
                <a16:creationId xmlns:a16="http://schemas.microsoft.com/office/drawing/2014/main" id="{88C61707-70BF-48D0-B8F7-06B12EA59E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38" b="14285"/>
          <a:stretch/>
        </p:blipFill>
        <p:spPr bwMode="auto">
          <a:xfrm>
            <a:off x="2872945" y="2148113"/>
            <a:ext cx="6446109" cy="454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21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B3179-9929-4B12-B60B-5B7A574EB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2372" y="3741510"/>
            <a:ext cx="10515600" cy="2601232"/>
          </a:xfrm>
        </p:spPr>
        <p:txBody>
          <a:bodyPr/>
          <a:lstStyle/>
          <a:p>
            <a:r>
              <a:rPr lang="en-GB" altLang="en-US" dirty="0">
                <a:latin typeface="Comic Sans MS" panose="030F0702030302020204" pitchFamily="66" charset="0"/>
              </a:rPr>
              <a:t>Evaporation is the changing of a liquid into a gas.</a:t>
            </a:r>
          </a:p>
          <a:p>
            <a:r>
              <a:rPr lang="en-GB" altLang="en-US" dirty="0">
                <a:latin typeface="Comic Sans MS" panose="030F0702030302020204" pitchFamily="66" charset="0"/>
              </a:rPr>
              <a:t>Evaporation happens all around us without us knowing it. A puddle on the road which begins to ‘disappear’ is evaporating.</a:t>
            </a:r>
          </a:p>
          <a:p>
            <a:r>
              <a:rPr lang="en-GB" altLang="en-US" dirty="0">
                <a:latin typeface="Comic Sans MS" panose="030F0702030302020204" pitchFamily="66" charset="0"/>
              </a:rPr>
              <a:t>Evaporation happens at a faster rate by the temperature being warmer and by the air moving more quickly in a breeze. 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FDF4EF6-3273-4DD5-BCEB-2039E5217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216" y="515258"/>
            <a:ext cx="5903912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8328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FB069-4677-4855-B820-06958CB49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933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You can see evaporation taking place when a kettle boils, steam is the gas coming from the water. Sometimes you can see steam rising from the road or the playground after it has rained, this too is evaporation. </a:t>
            </a:r>
          </a:p>
          <a:p>
            <a:pPr marL="0" indent="0"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Other examples of evaporation include warm-air hand driers, blowing on ink to dry it and washing drying well on a sunny breezy day.</a:t>
            </a:r>
          </a:p>
        </p:txBody>
      </p:sp>
      <p:pic>
        <p:nvPicPr>
          <p:cNvPr id="3074" name="Picture 2" descr="Image result for boiling kettle">
            <a:extLst>
              <a:ext uri="{FF2B5EF4-FFF2-40B4-BE49-F238E27FC236}">
                <a16:creationId xmlns:a16="http://schemas.microsoft.com/office/drawing/2014/main" id="{4CD6A42E-2815-4C0F-BF83-C4C0EB5091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194461"/>
            <a:ext cx="5065486" cy="3352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783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838A5-82A8-4BA1-BCE1-DCF45920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Experiment: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9A970-7216-4760-BD60-1373E6F70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257" y="1407613"/>
            <a:ext cx="6699069" cy="53066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u="sng" dirty="0"/>
              <a:t>How long it takes for washing to dry in different place? Why is it different?</a:t>
            </a:r>
          </a:p>
          <a:p>
            <a:pPr>
              <a:buFontTx/>
              <a:buChar char="-"/>
            </a:pPr>
            <a:r>
              <a:rPr lang="en-GB" dirty="0"/>
              <a:t>Make a prediction </a:t>
            </a:r>
          </a:p>
          <a:p>
            <a:pPr>
              <a:buFontTx/>
              <a:buChar char="-"/>
            </a:pPr>
            <a:r>
              <a:rPr lang="en-GB" dirty="0"/>
              <a:t>Get 3 wet socks and put each one in a different place</a:t>
            </a:r>
          </a:p>
          <a:p>
            <a:pPr>
              <a:buFontTx/>
              <a:buChar char="-"/>
            </a:pPr>
            <a:r>
              <a:rPr lang="en-GB" dirty="0"/>
              <a:t>On a heater</a:t>
            </a:r>
          </a:p>
          <a:p>
            <a:pPr>
              <a:buFontTx/>
              <a:buChar char="-"/>
            </a:pPr>
            <a:r>
              <a:rPr lang="en-GB" dirty="0"/>
              <a:t>Outside on a dry day</a:t>
            </a:r>
          </a:p>
          <a:p>
            <a:pPr>
              <a:buFontTx/>
              <a:buChar char="-"/>
            </a:pPr>
            <a:r>
              <a:rPr lang="en-GB" dirty="0"/>
              <a:t>On a cold surface/cold room</a:t>
            </a:r>
          </a:p>
          <a:p>
            <a:pPr>
              <a:buFontTx/>
              <a:buChar char="-"/>
            </a:pPr>
            <a:r>
              <a:rPr lang="en-GB" dirty="0"/>
              <a:t>Record how long each sock takes to dry in the table</a:t>
            </a:r>
          </a:p>
          <a:p>
            <a:pPr>
              <a:buFontTx/>
              <a:buChar char="-"/>
            </a:pPr>
            <a:r>
              <a:rPr lang="en-GB" dirty="0"/>
              <a:t>Write what you notice (compare them with each other) why do you think this?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098" name="Picture 2" descr="Image result for sock">
            <a:extLst>
              <a:ext uri="{FF2B5EF4-FFF2-40B4-BE49-F238E27FC236}">
                <a16:creationId xmlns:a16="http://schemas.microsoft.com/office/drawing/2014/main" id="{1279E6CA-3235-486C-B85A-49797E912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857" y="365125"/>
            <a:ext cx="4455886" cy="4455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825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84C7E-05C7-42FA-84F4-E890B737C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Experiment: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61DE5-5724-448A-9EA6-1E88E858A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31034" cy="4351338"/>
          </a:xfrm>
        </p:spPr>
        <p:txBody>
          <a:bodyPr/>
          <a:lstStyle/>
          <a:p>
            <a:pPr marL="0" indent="0">
              <a:buNone/>
            </a:pPr>
            <a:r>
              <a:rPr lang="en-GB" u="sng" dirty="0"/>
              <a:t>How long it takes for water to evaporate from different containers.</a:t>
            </a:r>
          </a:p>
          <a:p>
            <a:pPr>
              <a:buFontTx/>
              <a:buChar char="-"/>
            </a:pPr>
            <a:r>
              <a:rPr lang="en-GB" dirty="0"/>
              <a:t>Make a prediction</a:t>
            </a:r>
          </a:p>
          <a:p>
            <a:pPr>
              <a:buFontTx/>
              <a:buChar char="-"/>
            </a:pPr>
            <a:r>
              <a:rPr lang="en-GB" dirty="0"/>
              <a:t>Take 3 containers (1 small, one medium and one big one)</a:t>
            </a:r>
          </a:p>
          <a:p>
            <a:pPr>
              <a:buFontTx/>
              <a:buChar char="-"/>
            </a:pPr>
            <a:r>
              <a:rPr lang="en-GB" dirty="0"/>
              <a:t>Put them all on top of a heater/warm place</a:t>
            </a:r>
          </a:p>
          <a:p>
            <a:pPr>
              <a:buFontTx/>
              <a:buChar char="-"/>
            </a:pPr>
            <a:r>
              <a:rPr lang="en-GB" dirty="0"/>
              <a:t>Fill them with the same amount of water (50ml)</a:t>
            </a:r>
          </a:p>
          <a:p>
            <a:pPr>
              <a:buFontTx/>
              <a:buChar char="-"/>
            </a:pPr>
            <a:r>
              <a:rPr lang="en-GB" dirty="0"/>
              <a:t>Record your findings (did some water evaporate? Did some not? Why do you think this is?)</a:t>
            </a:r>
          </a:p>
          <a:p>
            <a:endParaRPr lang="en-GB" dirty="0"/>
          </a:p>
        </p:txBody>
      </p:sp>
      <p:pic>
        <p:nvPicPr>
          <p:cNvPr id="5122" name="Picture 2" descr="Image result for different bowls">
            <a:extLst>
              <a:ext uri="{FF2B5EF4-FFF2-40B4-BE49-F238E27FC236}">
                <a16:creationId xmlns:a16="http://schemas.microsoft.com/office/drawing/2014/main" id="{B0AFA486-96B4-4CE0-BE53-BC317855DA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18"/>
          <a:stretch/>
        </p:blipFill>
        <p:spPr bwMode="auto">
          <a:xfrm>
            <a:off x="7663543" y="251044"/>
            <a:ext cx="4354286" cy="28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309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431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Office Theme</vt:lpstr>
      <vt:lpstr>To be able to tell how liquids boil and evaporate.</vt:lpstr>
      <vt:lpstr>States of matter</vt:lpstr>
      <vt:lpstr>Video</vt:lpstr>
      <vt:lpstr>PowerPoint Presentation</vt:lpstr>
      <vt:lpstr>PowerPoint Presentation</vt:lpstr>
      <vt:lpstr>PowerPoint Presentation</vt:lpstr>
      <vt:lpstr>PowerPoint Presentation</vt:lpstr>
      <vt:lpstr>Experiment:</vt:lpstr>
      <vt:lpstr>Experiment:</vt:lpstr>
      <vt:lpstr>Quiz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Boiling and Evaporation.</dc:title>
  <dc:creator>Ashley Barton</dc:creator>
  <cp:lastModifiedBy>Nicola McLaughlin (Darite Primary Academy)</cp:lastModifiedBy>
  <cp:revision>10</cp:revision>
  <dcterms:created xsi:type="dcterms:W3CDTF">2021-01-18T10:20:20Z</dcterms:created>
  <dcterms:modified xsi:type="dcterms:W3CDTF">2021-01-26T21:58:59Z</dcterms:modified>
</cp:coreProperties>
</file>