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</p:sldMasterIdLst>
  <p:notesMasterIdLst>
    <p:notesMasterId r:id="rId17"/>
  </p:notesMasterIdLst>
  <p:sldIdLst>
    <p:sldId id="296" r:id="rId9"/>
    <p:sldId id="298" r:id="rId10"/>
    <p:sldId id="329" r:id="rId11"/>
    <p:sldId id="341" r:id="rId12"/>
    <p:sldId id="333" r:id="rId13"/>
    <p:sldId id="342" r:id="rId14"/>
    <p:sldId id="343" r:id="rId15"/>
    <p:sldId id="33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50" d="100"/>
          <a:sy n="50" d="100"/>
        </p:scale>
        <p:origin x="1430" y="29"/>
      </p:cViewPr>
      <p:guideLst>
        <p:guide orient="horz" pos="35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979366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22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2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10" Type="http://schemas.openxmlformats.org/officeDocument/2006/relationships/image" Target="../media/image32.png"/><Relationship Id="rId4" Type="http://schemas.openxmlformats.org/officeDocument/2006/relationships/image" Target="../media/image13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40293D-DA70-4941-9301-1ACE7016F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328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If you would like another way of looking at it, the White Rose video is here: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https://vimeo.com/497936690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96131"/>
              </p:ext>
            </p:extLst>
          </p:nvPr>
        </p:nvGraphicFramePr>
        <p:xfrm>
          <a:off x="758735" y="2196763"/>
          <a:ext cx="4104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87837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069388" y="48003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2502346" y="4800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520105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95" y="1003254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91" y="1003254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7" y="1003254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83" y="1003254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579" y="1003254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75" y="1003254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771" y="1003254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520104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520103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2961890" y="47684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3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AABBF23-C053-448A-8BB6-C329A3E67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0367" y="1003254"/>
            <a:ext cx="594385" cy="57974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4A29E76-1B32-4C00-B2D4-4B748A3D6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983" y="1520105"/>
            <a:ext cx="594385" cy="5797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F42CB21-3921-4C18-886E-1FAD91BE3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579" y="1520104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5D8A968-FF95-42B4-8F59-9E6BD0E79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5" y="1520103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A43A075-B1B4-48DA-9923-32EAC4A75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71" y="1520101"/>
            <a:ext cx="594385" cy="5797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2D24DF-555D-42B2-96F3-0FADC07177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043" y="1000066"/>
            <a:ext cx="2020528" cy="20227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CF283B-983E-47E9-9FFB-21BF11A75CD5}"/>
              </a:ext>
            </a:extLst>
          </p:cNvPr>
          <p:cNvSpPr txBox="1"/>
          <p:nvPr/>
        </p:nvSpPr>
        <p:spPr>
          <a:xfrm>
            <a:off x="6534379" y="11673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81F374-7AFB-4F0F-930C-0C0C21F074B3}"/>
              </a:ext>
            </a:extLst>
          </p:cNvPr>
          <p:cNvSpPr txBox="1"/>
          <p:nvPr/>
        </p:nvSpPr>
        <p:spPr>
          <a:xfrm>
            <a:off x="5960780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ED30C2-376C-4E76-9CDE-AD3A2006DE18}"/>
              </a:ext>
            </a:extLst>
          </p:cNvPr>
          <p:cNvSpPr txBox="1"/>
          <p:nvPr/>
        </p:nvSpPr>
        <p:spPr>
          <a:xfrm>
            <a:off x="7191483" y="231759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9BA83F-516B-4A59-B9F6-2952BB36EA0D}"/>
              </a:ext>
            </a:extLst>
          </p:cNvPr>
          <p:cNvCxnSpPr/>
          <p:nvPr/>
        </p:nvCxnSpPr>
        <p:spPr>
          <a:xfrm>
            <a:off x="6235855" y="3016914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10F49DD-1F17-4A1F-A9DF-C7B3BACAF52E}"/>
              </a:ext>
            </a:extLst>
          </p:cNvPr>
          <p:cNvCxnSpPr/>
          <p:nvPr/>
        </p:nvCxnSpPr>
        <p:spPr>
          <a:xfrm>
            <a:off x="7374365" y="3011051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/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/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F3E57F07-FBDB-43FF-8B91-55E46C569BFC}"/>
              </a:ext>
            </a:extLst>
          </p:cNvPr>
          <p:cNvSpPr txBox="1"/>
          <p:nvPr/>
        </p:nvSpPr>
        <p:spPr>
          <a:xfrm>
            <a:off x="5960779" y="3587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3217BE-773D-4815-ACDB-6361DCCC746B}"/>
              </a:ext>
            </a:extLst>
          </p:cNvPr>
          <p:cNvSpPr txBox="1"/>
          <p:nvPr/>
        </p:nvSpPr>
        <p:spPr>
          <a:xfrm>
            <a:off x="6955019" y="3587260"/>
            <a:ext cx="83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 r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2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4028 0.27129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1546 0.3824 " pathEditMode="relative" rAng="0" ptsTypes="AA">
                                      <p:cBhvr>
                                        <p:cTn id="7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7049 0.49699 " pathEditMode="relative" rAng="0" ptsTypes="AA">
                                      <p:cBhvr>
                                        <p:cTn id="7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5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12604 0.61319 " pathEditMode="relative" rAng="0" ptsTypes="AA">
                                      <p:cBhvr>
                                        <p:cTn id="8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3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1099 0.26967 " pathEditMode="relative" rAng="0" ptsTypes="AA">
                                      <p:cBhvr>
                                        <p:cTn id="8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13472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6476 0.3824 " pathEditMode="relative" rAng="0" ptsTypes="AA">
                                      <p:cBhvr>
                                        <p:cTn id="8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1912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21979 0.49791 " pathEditMode="relative" rAng="0" ptsTypes="AA">
                                      <p:cBhvr>
                                        <p:cTn id="8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90" y="24884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27483 0.61157 " pathEditMode="relative" rAng="0" ptsTypes="AA">
                                      <p:cBhvr>
                                        <p:cTn id="9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25885 0.1993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20573 0.30972 " pathEditMode="relative" rAng="0" ptsTypes="AA">
                                      <p:cBhvr>
                                        <p:cTn id="9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5122 0.42083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09705 0.53333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8" grpId="0"/>
      <p:bldP spid="48" grpId="1"/>
      <p:bldP spid="33" grpId="0"/>
      <p:bldP spid="38" grpId="0"/>
      <p:bldP spid="49" grpId="0"/>
      <p:bldP spid="51" grpId="0"/>
      <p:bldP spid="52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10365"/>
              </p:ext>
            </p:extLst>
          </p:nvPr>
        </p:nvGraphicFramePr>
        <p:xfrm>
          <a:off x="758735" y="2196763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069388" y="48003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2502346" y="4800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520105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95" y="1003254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91" y="1003254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7" y="1003254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83" y="1003254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579" y="1003254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75" y="1003254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5913" y="1003254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520104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520103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2961890" y="47684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2D24DF-555D-42B2-96F3-0FADC07177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043" y="1000066"/>
            <a:ext cx="2020528" cy="20227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CF283B-983E-47E9-9FFB-21BF11A75CD5}"/>
              </a:ext>
            </a:extLst>
          </p:cNvPr>
          <p:cNvSpPr txBox="1"/>
          <p:nvPr/>
        </p:nvSpPr>
        <p:spPr>
          <a:xfrm>
            <a:off x="6534379" y="11673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81F374-7AFB-4F0F-930C-0C0C21F074B3}"/>
              </a:ext>
            </a:extLst>
          </p:cNvPr>
          <p:cNvSpPr txBox="1"/>
          <p:nvPr/>
        </p:nvSpPr>
        <p:spPr>
          <a:xfrm>
            <a:off x="5960780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ED30C2-376C-4E76-9CDE-AD3A2006DE18}"/>
              </a:ext>
            </a:extLst>
          </p:cNvPr>
          <p:cNvSpPr txBox="1"/>
          <p:nvPr/>
        </p:nvSpPr>
        <p:spPr>
          <a:xfrm>
            <a:off x="7100112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9BA83F-516B-4A59-B9F6-2952BB36EA0D}"/>
              </a:ext>
            </a:extLst>
          </p:cNvPr>
          <p:cNvCxnSpPr/>
          <p:nvPr/>
        </p:nvCxnSpPr>
        <p:spPr>
          <a:xfrm>
            <a:off x="6235855" y="3016914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10F49DD-1F17-4A1F-A9DF-C7B3BACAF52E}"/>
              </a:ext>
            </a:extLst>
          </p:cNvPr>
          <p:cNvCxnSpPr/>
          <p:nvPr/>
        </p:nvCxnSpPr>
        <p:spPr>
          <a:xfrm>
            <a:off x="7374365" y="3011051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/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/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F3E57F07-FBDB-43FF-8B91-55E46C569BFC}"/>
              </a:ext>
            </a:extLst>
          </p:cNvPr>
          <p:cNvSpPr txBox="1"/>
          <p:nvPr/>
        </p:nvSpPr>
        <p:spPr>
          <a:xfrm>
            <a:off x="5960779" y="3587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3217BE-773D-4815-ACDB-6361DCCC746B}"/>
              </a:ext>
            </a:extLst>
          </p:cNvPr>
          <p:cNvSpPr txBox="1"/>
          <p:nvPr/>
        </p:nvSpPr>
        <p:spPr>
          <a:xfrm>
            <a:off x="6955019" y="3587260"/>
            <a:ext cx="83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4 r 1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51CD7B5-8BDD-4880-A84C-C249628C29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C03D030-4AF0-4C55-8848-702CDAEB940D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A991BEC7-57E5-48DC-935B-EA999FD41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006438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B98867A-1E41-4DCD-84E9-23F150804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006437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A5D7DB8-4E62-40ED-821B-F2677247A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006436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ADD0DA5-EC39-4551-A86E-B0B74146D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983" y="100644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8881794-DF14-42CB-8E32-DA11E24EC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579" y="1006439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9DFF84F-7986-4575-9737-1FBADD7DD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5" y="1006438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E682EED-6068-42C5-986D-249B38462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71" y="1006442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EC5EB1E-A285-4F00-BAB8-A93B29E3A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367" y="1006441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52A17D6-8C47-4538-AC8D-76029D81A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2963" y="1006440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F214D20-C8DF-4C66-8807-6464487D0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603" y="1006442"/>
            <a:ext cx="594385" cy="5797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16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4028 0.27129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1546 0.3824 " pathEditMode="relative" rAng="0" ptsTypes="AA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7049 0.49699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05486 0.27338 " pathEditMode="relative" rAng="0" ptsTypes="AA">
                                      <p:cBhvr>
                                        <p:cTn id="7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1365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1099 0.38078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1902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6476 0.4956 " pathEditMode="relative" rAng="0" ptsTypes="AA">
                                      <p:cBhvr>
                                        <p:cTn id="8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1146 0.19051 " pathEditMode="relative" rAng="0" ptsTypes="AA">
                                      <p:cBhvr>
                                        <p:cTn id="13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16546 0.30787 " pathEditMode="relative" rAng="0" ptsTypes="AA">
                                      <p:cBhvr>
                                        <p:cTn id="13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1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22101 0.42153 " pathEditMode="relative" rAng="0" ptsTypes="AA">
                                      <p:cBhvr>
                                        <p:cTn id="13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"/>
                            </p:stCondLst>
                            <p:childTnLst>
                              <p:par>
                                <p:cTn id="1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21667 0.26551 " pathEditMode="relative" rAng="0" ptsTypes="AA">
                                      <p:cBhvr>
                                        <p:cTn id="14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16181 0.38356 " pathEditMode="relative" rAng="0" ptsTypes="AA">
                                      <p:cBhvr>
                                        <p:cTn id="14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750"/>
                            </p:stCondLst>
                            <p:childTnLst>
                              <p:par>
                                <p:cTn id="1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10695 0.49514 " pathEditMode="relative" rAng="0" ptsTypes="AA">
                                      <p:cBhvr>
                                        <p:cTn id="14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2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50"/>
                            </p:stCondLst>
                            <p:childTnLst>
                              <p:par>
                                <p:cTn id="1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0295 0.26551 " pathEditMode="relative" rAng="0" ptsTypes="AA">
                                      <p:cBhvr>
                                        <p:cTn id="15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00"/>
                            </p:stCondLst>
                            <p:childTnLst>
                              <p:par>
                                <p:cTn id="1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5798 0.38426 " pathEditMode="relative" rAng="0" ptsTypes="AA">
                                      <p:cBhvr>
                                        <p:cTn id="15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1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750"/>
                            </p:stCondLst>
                            <p:childTnLst>
                              <p:par>
                                <p:cTn id="1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11128 0.49467 " pathEditMode="relative" rAng="0" ptsTypes="AA">
                                      <p:cBhvr>
                                        <p:cTn id="1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2101 0.26551 " pathEditMode="relative" rAng="0" ptsTypes="AA">
                                      <p:cBhvr>
                                        <p:cTn id="16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250"/>
                            </p:stCondLst>
                            <p:childTnLst>
                              <p:par>
                                <p:cTn id="1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27656 0.38495 " pathEditMode="relative" rAng="0" ptsTypes="AA">
                                      <p:cBhvr>
                                        <p:cTn id="16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500"/>
                            </p:stCondLst>
                            <p:childTnLst>
                              <p:par>
                                <p:cTn id="1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33108 0.4963 " pathEditMode="relative" rAng="0" ptsTypes="AA">
                                      <p:cBhvr>
                                        <p:cTn id="16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2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8" grpId="0"/>
      <p:bldP spid="48" grpId="1"/>
      <p:bldP spid="33" grpId="0"/>
      <p:bldP spid="38" grpId="0"/>
      <p:bldP spid="49" grpId="0"/>
      <p:bldP spid="51" grpId="0"/>
      <p:bldP spid="52" grpId="0"/>
      <p:bldP spid="53" grpId="0"/>
      <p:bldP spid="54" grpId="0"/>
      <p:bldP spid="32" grpId="0"/>
      <p:bldP spid="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/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24 r 1</a:t>
                </a:r>
              </a:p>
              <a:p>
                <a:r>
                  <a:rPr lang="en-GB" sz="2800" dirty="0"/>
                  <a:t>74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blipFill>
                <a:blip r:embed="rId5"/>
                <a:stretch>
                  <a:fillRect l="-5013" t="-3252" r="-4010" b="-6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/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92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94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97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blipFill>
                <a:blip r:embed="rId6"/>
                <a:stretch>
                  <a:fillRect l="-7634" t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74">
            <a:extLst>
              <a:ext uri="{FF2B5EF4-FFF2-40B4-BE49-F238E27FC236}">
                <a16:creationId xmlns:a16="http://schemas.microsoft.com/office/drawing/2014/main" id="{7C9C4436-E097-4AF8-91F8-0A60A67F2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426FD852-62B1-4561-81B4-1A66B52DE9F6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EC09D5D-E26D-4370-A083-3B8B94E83083}"/>
              </a:ext>
            </a:extLst>
          </p:cNvPr>
          <p:cNvSpPr txBox="1"/>
          <p:nvPr/>
        </p:nvSpPr>
        <p:spPr>
          <a:xfrm>
            <a:off x="2701386" y="13421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B746E3-6AD1-4F8B-9EF0-65D5CACF58AD}"/>
              </a:ext>
            </a:extLst>
          </p:cNvPr>
          <p:cNvSpPr txBox="1"/>
          <p:nvPr/>
        </p:nvSpPr>
        <p:spPr>
          <a:xfrm>
            <a:off x="2702845" y="219682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A1D8F36-C30A-4EE1-A1AD-292053370E16}"/>
              </a:ext>
            </a:extLst>
          </p:cNvPr>
          <p:cNvSpPr txBox="1"/>
          <p:nvPr/>
        </p:nvSpPr>
        <p:spPr>
          <a:xfrm>
            <a:off x="2713302" y="2627710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792ACDE-A5C5-41D7-A38E-3894FC9608B8}"/>
              </a:ext>
            </a:extLst>
          </p:cNvPr>
          <p:cNvSpPr txBox="1"/>
          <p:nvPr/>
        </p:nvSpPr>
        <p:spPr>
          <a:xfrm>
            <a:off x="2702845" y="3065742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 r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B1FE51-325C-40CB-BCFD-3F4464FBF73F}"/>
              </a:ext>
            </a:extLst>
          </p:cNvPr>
          <p:cNvSpPr txBox="1"/>
          <p:nvPr/>
        </p:nvSpPr>
        <p:spPr>
          <a:xfrm>
            <a:off x="2712069" y="26277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76D579D-2D73-440F-A7FC-F2E5AFC8BA2C}"/>
              </a:ext>
            </a:extLst>
          </p:cNvPr>
          <p:cNvSpPr txBox="1"/>
          <p:nvPr/>
        </p:nvSpPr>
        <p:spPr>
          <a:xfrm>
            <a:off x="6248886" y="1335944"/>
            <a:ext cx="10214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1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2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 r 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2CA0A3-D5E5-4D59-803B-08DBC72E3DCD}"/>
              </a:ext>
            </a:extLst>
          </p:cNvPr>
          <p:cNvSpPr txBox="1"/>
          <p:nvPr/>
        </p:nvSpPr>
        <p:spPr>
          <a:xfrm>
            <a:off x="1313117" y="4422161"/>
            <a:ext cx="6643165" cy="923298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The remainder must be less than the divisor.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5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4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77" grpId="0"/>
      <p:bldP spid="78" grpId="0"/>
      <p:bldP spid="79" grpId="0"/>
      <p:bldP spid="79" grpId="1"/>
      <p:bldP spid="80" grpId="0"/>
      <p:bldP spid="81" grpId="0"/>
      <p:bldP spid="82" grpId="0"/>
      <p:bldP spid="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/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24 r 1</a:t>
                </a:r>
              </a:p>
              <a:p>
                <a:r>
                  <a:rPr lang="en-GB" sz="2800" dirty="0"/>
                  <a:t>74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blipFill>
                <a:blip r:embed="rId5"/>
                <a:stretch>
                  <a:fillRect l="-5013" t="-3252" r="-4010" b="-6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/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92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94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97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blipFill>
                <a:blip r:embed="rId6"/>
                <a:stretch>
                  <a:fillRect l="-7634" t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74">
            <a:extLst>
              <a:ext uri="{FF2B5EF4-FFF2-40B4-BE49-F238E27FC236}">
                <a16:creationId xmlns:a16="http://schemas.microsoft.com/office/drawing/2014/main" id="{7C9C4436-E097-4AF8-91F8-0A60A67F2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7360" y="3929866"/>
            <a:ext cx="747045" cy="74704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426FD852-62B1-4561-81B4-1A66B52DE9F6}"/>
              </a:ext>
            </a:extLst>
          </p:cNvPr>
          <p:cNvSpPr txBox="1"/>
          <p:nvPr/>
        </p:nvSpPr>
        <p:spPr>
          <a:xfrm>
            <a:off x="5760204" y="40725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EC09D5D-E26D-4370-A083-3B8B94E83083}"/>
              </a:ext>
            </a:extLst>
          </p:cNvPr>
          <p:cNvSpPr txBox="1"/>
          <p:nvPr/>
        </p:nvSpPr>
        <p:spPr>
          <a:xfrm>
            <a:off x="2701386" y="13421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B746E3-6AD1-4F8B-9EF0-65D5CACF58AD}"/>
              </a:ext>
            </a:extLst>
          </p:cNvPr>
          <p:cNvSpPr txBox="1"/>
          <p:nvPr/>
        </p:nvSpPr>
        <p:spPr>
          <a:xfrm>
            <a:off x="2702845" y="219682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792ACDE-A5C5-41D7-A38E-3894FC9608B8}"/>
              </a:ext>
            </a:extLst>
          </p:cNvPr>
          <p:cNvSpPr txBox="1"/>
          <p:nvPr/>
        </p:nvSpPr>
        <p:spPr>
          <a:xfrm>
            <a:off x="2702845" y="3065742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 r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B1FE51-325C-40CB-BCFD-3F4464FBF73F}"/>
              </a:ext>
            </a:extLst>
          </p:cNvPr>
          <p:cNvSpPr txBox="1"/>
          <p:nvPr/>
        </p:nvSpPr>
        <p:spPr>
          <a:xfrm>
            <a:off x="2712069" y="26277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76D579D-2D73-440F-A7FC-F2E5AFC8BA2C}"/>
              </a:ext>
            </a:extLst>
          </p:cNvPr>
          <p:cNvSpPr txBox="1"/>
          <p:nvPr/>
        </p:nvSpPr>
        <p:spPr>
          <a:xfrm>
            <a:off x="6248886" y="1335944"/>
            <a:ext cx="10214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1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2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 r 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2CA0A3-D5E5-4D59-803B-08DBC72E3DCD}"/>
              </a:ext>
            </a:extLst>
          </p:cNvPr>
          <p:cNvSpPr txBox="1"/>
          <p:nvPr/>
        </p:nvSpPr>
        <p:spPr>
          <a:xfrm>
            <a:off x="1313117" y="4422161"/>
            <a:ext cx="6643165" cy="92329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The remainder must be less than the divisor.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B7CDE9-8EBC-4A74-8C5F-58767B09A303}"/>
                  </a:ext>
                </a:extLst>
              </p:cNvPr>
              <p:cNvSpPr txBox="1"/>
              <p:nvPr/>
            </p:nvSpPr>
            <p:spPr>
              <a:xfrm>
                <a:off x="1187718" y="4637563"/>
                <a:ext cx="6643165" cy="548060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r>
                  <a:rPr lang="en-GB" sz="2800" dirty="0"/>
                  <a:t>If 75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15, what will 78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be?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B7CDE9-8EBC-4A74-8C5F-58767B09A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4637563"/>
                <a:ext cx="6643165" cy="548060"/>
              </a:xfrm>
              <a:prstGeom prst="roundRect">
                <a:avLst/>
              </a:prstGeom>
              <a:blipFill>
                <a:blip r:embed="rId8"/>
                <a:stretch>
                  <a:fillRect l="-1468" t="-7778" b="-2888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BDA6A9-2D79-4C1B-84EC-F41D698414C1}"/>
                  </a:ext>
                </a:extLst>
              </p:cNvPr>
              <p:cNvSpPr txBox="1"/>
              <p:nvPr/>
            </p:nvSpPr>
            <p:spPr>
              <a:xfrm>
                <a:off x="1187718" y="5225307"/>
                <a:ext cx="6643165" cy="548060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r>
                  <a:rPr lang="en-GB" sz="2800" dirty="0"/>
                  <a:t>If 92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13 r 1, what will 99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be?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BDA6A9-2D79-4C1B-84EC-F41D6984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5225307"/>
                <a:ext cx="6643165" cy="548060"/>
              </a:xfrm>
              <a:prstGeom prst="roundRect">
                <a:avLst/>
              </a:prstGeom>
              <a:blipFill>
                <a:blip r:embed="rId9"/>
                <a:stretch>
                  <a:fillRect l="-1468" t="-7778" b="-30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C435937-A3C9-4EE2-B2A9-E95B93A551F1}"/>
              </a:ext>
            </a:extLst>
          </p:cNvPr>
          <p:cNvSpPr txBox="1"/>
          <p:nvPr/>
        </p:nvSpPr>
        <p:spPr>
          <a:xfrm>
            <a:off x="7138069" y="4651851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15 r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900768-579A-4474-A9AA-4D912F9C7E44}"/>
              </a:ext>
            </a:extLst>
          </p:cNvPr>
          <p:cNvSpPr txBox="1"/>
          <p:nvPr/>
        </p:nvSpPr>
        <p:spPr>
          <a:xfrm>
            <a:off x="7138069" y="5237727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 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89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8.33333E-7 -0.58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83" grpId="0" animBg="1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47201D-05A0-4F79-97AD-CE0E92985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674" y="1324378"/>
            <a:ext cx="747045" cy="7470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7D38F6-3FCE-48E6-876E-F0544CD1BBE7}"/>
              </a:ext>
            </a:extLst>
          </p:cNvPr>
          <p:cNvSpPr txBox="1"/>
          <p:nvPr/>
        </p:nvSpPr>
        <p:spPr>
          <a:xfrm>
            <a:off x="5752518" y="14670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51DEE7-C85B-423F-8F6C-3FA0F632420A}"/>
                  </a:ext>
                </a:extLst>
              </p:cNvPr>
              <p:cNvSpPr txBox="1"/>
              <p:nvPr/>
            </p:nvSpPr>
            <p:spPr>
              <a:xfrm>
                <a:off x="2534323" y="898153"/>
                <a:ext cx="41345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19 remainder 3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51DEE7-C85B-423F-8F6C-3FA0F632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323" y="898153"/>
                <a:ext cx="4134530" cy="523220"/>
              </a:xfrm>
              <a:prstGeom prst="rect">
                <a:avLst/>
              </a:prstGeom>
              <a:blipFill>
                <a:blip r:embed="rId6"/>
                <a:stretch>
                  <a:fillRect l="-3097" t="-10465" r="-191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092771-6AD3-499B-B40A-3B22F4E503A9}"/>
              </a:ext>
            </a:extLst>
          </p:cNvPr>
          <p:cNvSpPr/>
          <p:nvPr/>
        </p:nvSpPr>
        <p:spPr>
          <a:xfrm>
            <a:off x="3383510" y="910897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1B6043-F8BF-4E92-9E2A-DF89B27C28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2340130"/>
            <a:ext cx="594385" cy="5797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12340F-3314-4AB4-95AA-EF1637E48F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9387" y="1823281"/>
            <a:ext cx="594385" cy="5797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B8ACFD-25D3-4C0F-AFFB-C9213E4CF1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1983" y="1823279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BC7CC0-FA54-49A9-A93D-A20AE021E7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4579" y="1823279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6BFF71-2785-458F-9FBD-4759C7F558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77175" y="1823279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24BAE2-EF63-4A3E-9757-B724ECB1A0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9771" y="1823279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5672D5-67BB-45EA-890A-16F3D024F5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2367" y="1823279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F679F-04C4-4C2B-A9A2-607FFB845F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4963" y="1823279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9381EA9-4F5B-4588-B491-8BDBDEC0AD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2340129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4242122-D5BD-42CE-85BF-805C70EA87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2340128"/>
            <a:ext cx="594385" cy="57974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0768B0-B6D5-42CD-AD97-BD549786B9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2340130"/>
            <a:ext cx="594385" cy="57974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1BA855E-4C8E-4884-91F2-8845922A06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2340129"/>
            <a:ext cx="594385" cy="57974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EEA11A-C851-46E8-9D97-262D576C6B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2367" y="2340128"/>
            <a:ext cx="594385" cy="57974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A1B56FF-91C6-48C2-9590-182D140550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4963" y="2340126"/>
            <a:ext cx="594385" cy="57974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DFB690-43F4-4B55-8A43-7F38FEB53C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7559" y="2340130"/>
            <a:ext cx="594385" cy="579745"/>
          </a:xfrm>
          <a:prstGeom prst="rect">
            <a:avLst/>
          </a:prstGeom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A005D62-7AB4-4F36-9CB0-93139DC049C0}"/>
              </a:ext>
            </a:extLst>
          </p:cNvPr>
          <p:cNvSpPr/>
          <p:nvPr/>
        </p:nvSpPr>
        <p:spPr>
          <a:xfrm>
            <a:off x="4203271" y="904339"/>
            <a:ext cx="453684" cy="497731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EEF445D-07ED-4162-8981-480E0D42B9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2946525"/>
            <a:ext cx="594385" cy="5797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4CD1833-C7D4-4012-B41D-2F78A78C42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2946524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7EE1D54-4541-451A-A46A-960556EAA6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2946523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25E8186-DA8C-4F14-924D-2862A43F7C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2946525"/>
            <a:ext cx="594385" cy="57974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0A1DC22-D046-43F5-AE2A-DBAE14D4CA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2946524"/>
            <a:ext cx="594385" cy="57974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7B4B36B-97AB-44C6-9FEF-EED5DEF82F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3436723"/>
            <a:ext cx="594385" cy="5797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C7021DA-24AF-4C33-A792-BF0F9ACC2E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3436722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6CD8722-8117-4A3D-95DB-0324B99779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3436721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A20F0D9-A950-41BA-AFD5-600388558C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3436723"/>
            <a:ext cx="594385" cy="57974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976F89D-8911-4D29-9131-8B45EA973F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3436722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C754B05-83BB-4670-A687-47929A6FE4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933" y="4016472"/>
            <a:ext cx="594385" cy="57974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21EBB21-B427-48DD-8225-B96823243D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8529" y="4016471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8B87181-6D98-4E32-9703-DF8DEED3D6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125" y="4016468"/>
            <a:ext cx="594385" cy="57974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BD2453F-7D10-446C-B24D-6C70A6C0F7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721" y="4016470"/>
            <a:ext cx="594385" cy="57974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0450A09-AA46-47E5-B082-6084281AA2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6317" y="4016469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C97EB0D-5D98-42C4-9D10-3B3877848A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933" y="4506670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FF8C0FD-6054-491D-9D64-8B05B48576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8529" y="450666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C40AC51-3D22-4CD1-A1EE-34FB316443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125" y="450666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1D6A715-0378-4242-869F-A6D80B51F6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721" y="4506668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21336DF-745F-431D-B32B-D301208466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6317" y="4506667"/>
            <a:ext cx="594385" cy="579745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B2EC145A-03F5-4687-B3B4-077ABF0C3C0D}"/>
              </a:ext>
            </a:extLst>
          </p:cNvPr>
          <p:cNvGrpSpPr/>
          <p:nvPr/>
        </p:nvGrpSpPr>
        <p:grpSpPr>
          <a:xfrm>
            <a:off x="2378317" y="2048282"/>
            <a:ext cx="2144564" cy="1581459"/>
            <a:chOff x="984144" y="5842000"/>
            <a:chExt cx="2144564" cy="1581459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E634BEEE-9194-40CF-9D0A-6A250F398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84144" y="5842000"/>
              <a:ext cx="594385" cy="57974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23F5472D-4A86-44E8-BF27-4FA4CFC57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5868648"/>
              <a:ext cx="594385" cy="57974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85BE5ABA-6DCC-4AB8-AB9B-0B668B4DD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5868647"/>
              <a:ext cx="594385" cy="579745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68BC9F5B-B464-47F2-BFA9-D64AE16F5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5868644"/>
              <a:ext cx="594385" cy="579745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29C5EBF7-225B-486F-B8CF-DC56C6CA2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6358846"/>
              <a:ext cx="594385" cy="579745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C1034C97-FC4B-42FF-9256-E9177187B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6358845"/>
              <a:ext cx="594385" cy="579745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B59B6635-D10A-43B8-8D70-B08554F66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6358844"/>
              <a:ext cx="594385" cy="579745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42557B67-4180-4311-BCBE-9E9AA5EAD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6843714"/>
              <a:ext cx="594385" cy="57974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15532296-157F-4576-BE3F-3AF4661C0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6843713"/>
              <a:ext cx="594385" cy="579745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D9A44684-BEB2-4641-9B4B-0CADCFD50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6843712"/>
              <a:ext cx="594385" cy="579745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EA5F5D9-4827-4EBF-8FAA-8ED462A902E5}"/>
              </a:ext>
            </a:extLst>
          </p:cNvPr>
          <p:cNvGrpSpPr/>
          <p:nvPr/>
        </p:nvGrpSpPr>
        <p:grpSpPr>
          <a:xfrm>
            <a:off x="2424097" y="3818117"/>
            <a:ext cx="2144564" cy="1581459"/>
            <a:chOff x="3524186" y="5904855"/>
            <a:chExt cx="2144564" cy="1581459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43DF1644-8AAE-45D9-8B25-1F84AE98E54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524186" y="5904855"/>
              <a:ext cx="594385" cy="579745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0C4AB6B3-B8FF-4082-83CF-98A83312F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5931503"/>
              <a:ext cx="594385" cy="579745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91855127-8BE7-4390-BB4B-5FDCBCFF7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5931502"/>
              <a:ext cx="594385" cy="579745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367786AC-31C4-4056-9BAF-CE007E20D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5931499"/>
              <a:ext cx="594385" cy="579745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C4BA58B4-DAF6-4B3F-AA50-B0D8C6D6C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6421701"/>
              <a:ext cx="594385" cy="579745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5AB2900E-5436-4FC2-810C-F46502325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6421700"/>
              <a:ext cx="594385" cy="579745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B624998-4B5D-4C40-859C-A8434455A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6421699"/>
              <a:ext cx="594385" cy="579745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AC52853F-86DC-47CD-BEC3-41ED414B6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6906569"/>
              <a:ext cx="594385" cy="579745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B6569166-C47F-40CB-BAAB-33A1BC757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6906568"/>
              <a:ext cx="594385" cy="579745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CEC66780-D8D9-4236-847A-AF2990B66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6906567"/>
              <a:ext cx="594385" cy="579745"/>
            </a:xfrm>
            <a:prstGeom prst="rect">
              <a:avLst/>
            </a:prstGeom>
          </p:spPr>
        </p:pic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B4041A01-3041-4498-A13D-822726A148CC}"/>
              </a:ext>
            </a:extLst>
          </p:cNvPr>
          <p:cNvSpPr txBox="1"/>
          <p:nvPr/>
        </p:nvSpPr>
        <p:spPr>
          <a:xfrm>
            <a:off x="3437632" y="9012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6A8C759-A3DC-4625-8AB7-708C46670269}"/>
              </a:ext>
            </a:extLst>
          </p:cNvPr>
          <p:cNvSpPr/>
          <p:nvPr/>
        </p:nvSpPr>
        <p:spPr>
          <a:xfrm>
            <a:off x="2399391" y="2057672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81BA1E7-84E3-4228-9631-4CDF29F879B3}"/>
              </a:ext>
            </a:extLst>
          </p:cNvPr>
          <p:cNvSpPr/>
          <p:nvPr/>
        </p:nvSpPr>
        <p:spPr>
          <a:xfrm>
            <a:off x="2424097" y="3816880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688768E-4638-4487-9A16-F2E74A51B375}"/>
              </a:ext>
            </a:extLst>
          </p:cNvPr>
          <p:cNvSpPr/>
          <p:nvPr/>
        </p:nvSpPr>
        <p:spPr>
          <a:xfrm>
            <a:off x="5462815" y="2055999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0B49C19-AE6A-4521-A8E0-D25796203723}"/>
              </a:ext>
            </a:extLst>
          </p:cNvPr>
          <p:cNvSpPr/>
          <p:nvPr/>
        </p:nvSpPr>
        <p:spPr>
          <a:xfrm>
            <a:off x="5484134" y="3809264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526E3F-02B5-40EE-9393-88B385F9C57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0469" t="8164" r="18515" b="43086"/>
          <a:stretch/>
        </p:blipFill>
        <p:spPr>
          <a:xfrm>
            <a:off x="1798007" y="1819245"/>
            <a:ext cx="5651667" cy="3600451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5456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21545 -0.1527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763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1545 -0.1527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763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21493 -0.1527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7" y="-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15208 0.0303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54028 0.025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127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54167 0.025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1273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42969 -0.0460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76" y="-231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4302 -0.0460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10" y="-231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3056 -0.0460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37482 0.0125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625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43056 -0.0627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3148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43177 -0.05903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0" y="-2963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43056 -0.05903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26511 0.28658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7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53889 0.12292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6134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0.54028 0.12407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204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54046 0.12199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088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53889 0.1254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6273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0.53854 0.12546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6273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54046 0.1243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42986 0.11389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93" y="5694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37553 0.04629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2315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37534 0.04236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6" grpId="0" animBg="1"/>
      <p:bldP spid="69" grpId="0"/>
      <p:bldP spid="70" grpId="0" animBg="1"/>
      <p:bldP spid="72" grpId="0" animBg="1"/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DB0C70-EFB8-4785-8DA9-62B4A008D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39" y="2218581"/>
            <a:ext cx="1327927" cy="10897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CA83E5-47E2-46BD-9119-23B378F54924}"/>
              </a:ext>
            </a:extLst>
          </p:cNvPr>
          <p:cNvSpPr txBox="1"/>
          <p:nvPr/>
        </p:nvSpPr>
        <p:spPr>
          <a:xfrm>
            <a:off x="2107659" y="745788"/>
            <a:ext cx="5890026" cy="3553838"/>
          </a:xfrm>
          <a:prstGeom prst="wedgeRoundRectCallout">
            <a:avLst>
              <a:gd name="adj1" fmla="val -56617"/>
              <a:gd name="adj2" fmla="val 15238"/>
              <a:gd name="adj3" fmla="val 16667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400" dirty="0"/>
              <a:t>I’m thinking of a number less than 40</a:t>
            </a:r>
          </a:p>
          <a:p>
            <a:pPr algn="ctr"/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It is divisible by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When it is divided by 3 there is 1 remainder.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When it is divided by 5 there is a remainder of 4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2400" dirty="0"/>
          </a:p>
          <a:p>
            <a:pPr algn="ctr"/>
            <a:r>
              <a:rPr lang="en-GB" sz="2400" dirty="0"/>
              <a:t>What is my number?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3F0FE-CCE8-4F58-92A2-84B1AE3F8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343" y="734541"/>
            <a:ext cx="6316003" cy="3615241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167D84-48B2-4442-8497-93AF14542EAF}"/>
              </a:ext>
            </a:extLst>
          </p:cNvPr>
          <p:cNvSpPr/>
          <p:nvPr/>
        </p:nvSpPr>
        <p:spPr>
          <a:xfrm>
            <a:off x="2089998" y="1954418"/>
            <a:ext cx="2482002" cy="393191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85205B-7056-4B00-8B12-1CBC5C2E2D96}"/>
              </a:ext>
            </a:extLst>
          </p:cNvPr>
          <p:cNvSpPr txBox="1"/>
          <p:nvPr/>
        </p:nvSpPr>
        <p:spPr>
          <a:xfrm>
            <a:off x="5398458" y="158988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3BFBC1-7C55-4657-AB93-6E6A7419E31F}"/>
                  </a:ext>
                </a:extLst>
              </p:cNvPr>
              <p:cNvSpPr txBox="1"/>
              <p:nvPr/>
            </p:nvSpPr>
            <p:spPr>
              <a:xfrm>
                <a:off x="5765866" y="1589883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3BFBC1-7C55-4657-AB93-6E6A7419E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66" y="1589883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1628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D0469B-AE02-4E64-BB4E-46AD0934735E}"/>
                  </a:ext>
                </a:extLst>
              </p:cNvPr>
              <p:cNvSpPr txBox="1"/>
              <p:nvPr/>
            </p:nvSpPr>
            <p:spPr>
              <a:xfrm>
                <a:off x="6400978" y="1589883"/>
                <a:ext cx="880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  9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D0469B-AE02-4E64-BB4E-46AD09347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78" y="1589883"/>
                <a:ext cx="880369" cy="523220"/>
              </a:xfrm>
              <a:prstGeom prst="rect">
                <a:avLst/>
              </a:prstGeom>
              <a:blipFill>
                <a:blip r:embed="rId8"/>
                <a:stretch>
                  <a:fillRect t="-11628" r="-1319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E692227-BCBB-41DE-81BF-788559194E0D}"/>
              </a:ext>
            </a:extLst>
          </p:cNvPr>
          <p:cNvSpPr txBox="1"/>
          <p:nvPr/>
        </p:nvSpPr>
        <p:spPr>
          <a:xfrm>
            <a:off x="5314153" y="198229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AF8BFC-A43D-4C6D-8585-4E6A61214A37}"/>
                  </a:ext>
                </a:extLst>
              </p:cNvPr>
              <p:cNvSpPr txBox="1"/>
              <p:nvPr/>
            </p:nvSpPr>
            <p:spPr>
              <a:xfrm>
                <a:off x="5765866" y="1982298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AF8BFC-A43D-4C6D-8585-4E6A61214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66" y="1982298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46F269-6D10-4510-9295-7FAD5A9E26F5}"/>
                  </a:ext>
                </a:extLst>
              </p:cNvPr>
              <p:cNvSpPr txBox="1"/>
              <p:nvPr/>
            </p:nvSpPr>
            <p:spPr>
              <a:xfrm>
                <a:off x="6400978" y="1982298"/>
                <a:ext cx="8996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14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46F269-6D10-4510-9295-7FAD5A9E2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78" y="1982298"/>
                <a:ext cx="899605" cy="523220"/>
              </a:xfrm>
              <a:prstGeom prst="rect">
                <a:avLst/>
              </a:prstGeom>
              <a:blipFill>
                <a:blip r:embed="rId10"/>
                <a:stretch>
                  <a:fillRect t="-10465" r="-1148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CF8BE87-3D1A-47B6-858D-0DC30F334F54}"/>
              </a:ext>
            </a:extLst>
          </p:cNvPr>
          <p:cNvSpPr txBox="1"/>
          <p:nvPr/>
        </p:nvSpPr>
        <p:spPr>
          <a:xfrm>
            <a:off x="6751171" y="237471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43A5CF-B52C-42AC-8A25-9BC6F6C3DD64}"/>
              </a:ext>
            </a:extLst>
          </p:cNvPr>
          <p:cNvSpPr txBox="1"/>
          <p:nvPr/>
        </p:nvSpPr>
        <p:spPr>
          <a:xfrm>
            <a:off x="6752329" y="2767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E84175-1A0B-4E56-A98D-AFF04932F2FF}"/>
              </a:ext>
            </a:extLst>
          </p:cNvPr>
          <p:cNvSpPr txBox="1"/>
          <p:nvPr/>
        </p:nvSpPr>
        <p:spPr>
          <a:xfrm>
            <a:off x="6750432" y="31595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7F0340-02AA-410D-A04B-CFC99873AB90}"/>
              </a:ext>
            </a:extLst>
          </p:cNvPr>
          <p:cNvSpPr txBox="1"/>
          <p:nvPr/>
        </p:nvSpPr>
        <p:spPr>
          <a:xfrm>
            <a:off x="6748535" y="355195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34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F0CA9F-E30C-422C-B6E4-C759E1D66DE6}"/>
              </a:ext>
            </a:extLst>
          </p:cNvPr>
          <p:cNvSpPr txBox="1"/>
          <p:nvPr/>
        </p:nvSpPr>
        <p:spPr>
          <a:xfrm>
            <a:off x="6746638" y="394437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39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9780EBF-D447-4C3C-B195-0B66FA25226B}"/>
              </a:ext>
            </a:extLst>
          </p:cNvPr>
          <p:cNvSpPr/>
          <p:nvPr/>
        </p:nvSpPr>
        <p:spPr>
          <a:xfrm>
            <a:off x="2089998" y="1367190"/>
            <a:ext cx="2482002" cy="2650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32321B-0A29-4145-8469-5BA5074453C0}"/>
              </a:ext>
            </a:extLst>
          </p:cNvPr>
          <p:cNvCxnSpPr>
            <a:cxnSpLocks/>
          </p:cNvCxnSpPr>
          <p:nvPr/>
        </p:nvCxnSpPr>
        <p:spPr>
          <a:xfrm flipV="1">
            <a:off x="6829585" y="2516805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0B44685-83CF-45CD-BDBF-28CC73C032C1}"/>
              </a:ext>
            </a:extLst>
          </p:cNvPr>
          <p:cNvCxnSpPr>
            <a:cxnSpLocks/>
          </p:cNvCxnSpPr>
          <p:nvPr/>
        </p:nvCxnSpPr>
        <p:spPr>
          <a:xfrm flipV="1">
            <a:off x="6852123" y="1748585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7B0346-E21F-42B9-B6F5-C28D9970974C}"/>
              </a:ext>
            </a:extLst>
          </p:cNvPr>
          <p:cNvCxnSpPr>
            <a:cxnSpLocks/>
          </p:cNvCxnSpPr>
          <p:nvPr/>
        </p:nvCxnSpPr>
        <p:spPr>
          <a:xfrm flipV="1">
            <a:off x="6840892" y="3309472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D6974C9-47B7-4770-8822-0ECB8C464806}"/>
              </a:ext>
            </a:extLst>
          </p:cNvPr>
          <p:cNvCxnSpPr>
            <a:cxnSpLocks/>
          </p:cNvCxnSpPr>
          <p:nvPr/>
        </p:nvCxnSpPr>
        <p:spPr>
          <a:xfrm flipV="1">
            <a:off x="6829584" y="4095138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46AFCE0-4DC7-47FB-9F32-5CD5990903C4}"/>
              </a:ext>
            </a:extLst>
          </p:cNvPr>
          <p:cNvSpPr/>
          <p:nvPr/>
        </p:nvSpPr>
        <p:spPr>
          <a:xfrm>
            <a:off x="2089998" y="1589883"/>
            <a:ext cx="2482002" cy="36453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9FB390-6221-468A-BD82-86E65D6CC403}"/>
              </a:ext>
            </a:extLst>
          </p:cNvPr>
          <p:cNvSpPr txBox="1"/>
          <p:nvPr/>
        </p:nvSpPr>
        <p:spPr>
          <a:xfrm>
            <a:off x="7363678" y="2003247"/>
            <a:ext cx="574195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r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6F30F3-1DE2-415F-AADE-06FD97A5F945}"/>
              </a:ext>
            </a:extLst>
          </p:cNvPr>
          <p:cNvSpPr txBox="1"/>
          <p:nvPr/>
        </p:nvSpPr>
        <p:spPr>
          <a:xfrm>
            <a:off x="7363677" y="2776400"/>
            <a:ext cx="574196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2800" dirty="0">
                <a:solidFill>
                  <a:srgbClr val="7030A0"/>
                </a:solidFill>
              </a:rPr>
              <a:t>r 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B036D4-8D96-486F-83F4-0ADEF8704EA0}"/>
              </a:ext>
            </a:extLst>
          </p:cNvPr>
          <p:cNvSpPr txBox="1"/>
          <p:nvPr/>
        </p:nvSpPr>
        <p:spPr>
          <a:xfrm>
            <a:off x="7363677" y="3549553"/>
            <a:ext cx="574195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r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E210D4-E519-4324-BAF2-610E197635AB}"/>
              </a:ext>
            </a:extLst>
          </p:cNvPr>
          <p:cNvSpPr txBox="1"/>
          <p:nvPr/>
        </p:nvSpPr>
        <p:spPr>
          <a:xfrm>
            <a:off x="4193950" y="228055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5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15938 -0.0962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-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8" grpId="0" animBg="1"/>
      <p:bldP spid="8" grpId="1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0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9.1|7.7|9.4|8.7|3.8|3.6|6|5.6|6.5|1.2|3|1.4|2.2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2|2.9|1.5|3.3|12.4|6.9|5.2|2.5|4.6|1|4.5|9.2|1.2|2.9|1.9|4.6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2.5|12|13|13|7.5|5.2|4.8|20.7|1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2.7|8.7|8.8|4.5|15.7|18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8.7|3.2|3.6|4.6|7.7|4.7|3.5|9|2.5|7.2|2.1|4.9|2.2|5.7|7.5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0.9|1|2.2|1.5|3.2|2.6|3.8|1.6|3|4.4|0.6|4.8|5.9|1.2|1.1|1|15.8|6.4|3.2|10.4|4|3.2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cee99ee9-287b-4f9a-957c-ba5ae7375c9a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10865</TotalTime>
  <Words>344</Words>
  <Application>Microsoft Office PowerPoint</Application>
  <PresentationFormat>On-screen Show 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Head of School (Darite Primary Academy)</cp:lastModifiedBy>
  <cp:revision>295</cp:revision>
  <dcterms:created xsi:type="dcterms:W3CDTF">2019-07-05T11:02:13Z</dcterms:created>
  <dcterms:modified xsi:type="dcterms:W3CDTF">2021-01-28T11:29:29Z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