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7"/>
  </p:notesMasterIdLst>
  <p:sldIdLst>
    <p:sldId id="296" r:id="rId11"/>
    <p:sldId id="297" r:id="rId12"/>
    <p:sldId id="298" r:id="rId13"/>
    <p:sldId id="306" r:id="rId14"/>
    <p:sldId id="299" r:id="rId15"/>
    <p:sldId id="300" r:id="rId16"/>
    <p:sldId id="307" r:id="rId17"/>
    <p:sldId id="308" r:id="rId18"/>
    <p:sldId id="309" r:id="rId19"/>
    <p:sldId id="310" r:id="rId20"/>
    <p:sldId id="301" r:id="rId21"/>
    <p:sldId id="304" r:id="rId22"/>
    <p:sldId id="314" r:id="rId23"/>
    <p:sldId id="311" r:id="rId24"/>
    <p:sldId id="312" r:id="rId25"/>
    <p:sldId id="313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113" d="100"/>
          <a:sy n="113" d="100"/>
        </p:scale>
        <p:origin x="872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Master" Target="slideMasters/slideMaster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0B7431E1-35BD-42BE-A8BD-C183027BD68F}"/>
    <pc:docChg chg="custSel modSld">
      <pc:chgData name="James Clegg" userId="c6df1435-7a36-4b38-be4d-16e68e91152f" providerId="ADAL" clId="{0B7431E1-35BD-42BE-A8BD-C183027BD68F}" dt="2020-10-23T10:34:01.326" v="12"/>
      <pc:docMkLst>
        <pc:docMk/>
      </pc:docMkLst>
      <pc:sldChg chg="modTransition">
        <pc:chgData name="James Clegg" userId="c6df1435-7a36-4b38-be4d-16e68e91152f" providerId="ADAL" clId="{0B7431E1-35BD-42BE-A8BD-C183027BD68F}" dt="2020-10-23T10:34:01.326" v="12"/>
        <pc:sldMkLst>
          <pc:docMk/>
          <pc:sldMk cId="3463639803" sldId="296"/>
        </pc:sldMkLst>
      </pc:sldChg>
      <pc:sldChg chg="modTransition">
        <pc:chgData name="James Clegg" userId="c6df1435-7a36-4b38-be4d-16e68e91152f" providerId="ADAL" clId="{0B7431E1-35BD-42BE-A8BD-C183027BD68F}" dt="2020-10-23T10:34:01.326" v="12"/>
        <pc:sldMkLst>
          <pc:docMk/>
          <pc:sldMk cId="861935487" sldId="297"/>
        </pc:sldMkLst>
      </pc:sldChg>
      <pc:sldChg chg="delSp modTransition delAnim">
        <pc:chgData name="James Clegg" userId="c6df1435-7a36-4b38-be4d-16e68e91152f" providerId="ADAL" clId="{0B7431E1-35BD-42BE-A8BD-C183027BD68F}" dt="2020-10-23T10:34:01.326" v="12"/>
        <pc:sldMkLst>
          <pc:docMk/>
          <pc:sldMk cId="4128357408" sldId="298"/>
        </pc:sldMkLst>
        <pc:picChg chg="del">
          <ac:chgData name="James Clegg" userId="c6df1435-7a36-4b38-be4d-16e68e91152f" providerId="ADAL" clId="{0B7431E1-35BD-42BE-A8BD-C183027BD68F}" dt="2020-10-23T10:33:13.718" v="0" actId="478"/>
          <ac:picMkLst>
            <pc:docMk/>
            <pc:sldMk cId="4128357408" sldId="298"/>
            <ac:picMk id="21" creationId="{00000000-0000-0000-0000-000000000000}"/>
          </ac:picMkLst>
        </pc:picChg>
      </pc:sldChg>
      <pc:sldChg chg="modTransition">
        <pc:chgData name="James Clegg" userId="c6df1435-7a36-4b38-be4d-16e68e91152f" providerId="ADAL" clId="{0B7431E1-35BD-42BE-A8BD-C183027BD68F}" dt="2020-10-23T10:34:01.326" v="12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0B7431E1-35BD-42BE-A8BD-C183027BD68F}" dt="2020-10-23T10:34:01.326" v="12"/>
        <pc:sldMkLst>
          <pc:docMk/>
          <pc:sldMk cId="3939627984" sldId="300"/>
        </pc:sldMkLst>
        <pc:picChg chg="del">
          <ac:chgData name="James Clegg" userId="c6df1435-7a36-4b38-be4d-16e68e91152f" providerId="ADAL" clId="{0B7431E1-35BD-42BE-A8BD-C183027BD68F}" dt="2020-10-23T10:33:19.763" v="2" actId="478"/>
          <ac:picMkLst>
            <pc:docMk/>
            <pc:sldMk cId="3939627984" sldId="300"/>
            <ac:picMk id="1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0B7431E1-35BD-42BE-A8BD-C183027BD68F}" dt="2020-10-23T10:34:01.326" v="12"/>
        <pc:sldMkLst>
          <pc:docMk/>
          <pc:sldMk cId="3782242679" sldId="301"/>
        </pc:sldMkLst>
        <pc:picChg chg="del">
          <ac:chgData name="James Clegg" userId="c6df1435-7a36-4b38-be4d-16e68e91152f" providerId="ADAL" clId="{0B7431E1-35BD-42BE-A8BD-C183027BD68F}" dt="2020-10-23T10:33:35.015" v="7" actId="478"/>
          <ac:picMkLst>
            <pc:docMk/>
            <pc:sldMk cId="3782242679" sldId="301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0B7431E1-35BD-42BE-A8BD-C183027BD68F}" dt="2020-10-23T10:34:01.326" v="12"/>
        <pc:sldMkLst>
          <pc:docMk/>
          <pc:sldMk cId="3195527484" sldId="304"/>
        </pc:sldMkLst>
        <pc:picChg chg="del">
          <ac:chgData name="James Clegg" userId="c6df1435-7a36-4b38-be4d-16e68e91152f" providerId="ADAL" clId="{0B7431E1-35BD-42BE-A8BD-C183027BD68F}" dt="2020-10-23T10:33:38.388" v="8" actId="478"/>
          <ac:picMkLst>
            <pc:docMk/>
            <pc:sldMk cId="3195527484" sldId="304"/>
            <ac:picMk id="2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0B7431E1-35BD-42BE-A8BD-C183027BD68F}" dt="2020-10-23T10:34:01.326" v="12"/>
        <pc:sldMkLst>
          <pc:docMk/>
          <pc:sldMk cId="4225668864" sldId="306"/>
        </pc:sldMkLst>
        <pc:picChg chg="del">
          <ac:chgData name="James Clegg" userId="c6df1435-7a36-4b38-be4d-16e68e91152f" providerId="ADAL" clId="{0B7431E1-35BD-42BE-A8BD-C183027BD68F}" dt="2020-10-23T10:33:16.419" v="1" actId="478"/>
          <ac:picMkLst>
            <pc:docMk/>
            <pc:sldMk cId="4225668864" sldId="306"/>
            <ac:picMk id="11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0B7431E1-35BD-42BE-A8BD-C183027BD68F}" dt="2020-10-23T10:34:01.326" v="12"/>
        <pc:sldMkLst>
          <pc:docMk/>
          <pc:sldMk cId="4135531560" sldId="307"/>
        </pc:sldMkLst>
        <pc:picChg chg="del">
          <ac:chgData name="James Clegg" userId="c6df1435-7a36-4b38-be4d-16e68e91152f" providerId="ADAL" clId="{0B7431E1-35BD-42BE-A8BD-C183027BD68F}" dt="2020-10-23T10:33:22.535" v="3" actId="478"/>
          <ac:picMkLst>
            <pc:docMk/>
            <pc:sldMk cId="4135531560" sldId="307"/>
            <ac:picMk id="29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0B7431E1-35BD-42BE-A8BD-C183027BD68F}" dt="2020-10-23T10:34:01.326" v="12"/>
        <pc:sldMkLst>
          <pc:docMk/>
          <pc:sldMk cId="3390370652" sldId="308"/>
        </pc:sldMkLst>
        <pc:picChg chg="del">
          <ac:chgData name="James Clegg" userId="c6df1435-7a36-4b38-be4d-16e68e91152f" providerId="ADAL" clId="{0B7431E1-35BD-42BE-A8BD-C183027BD68F}" dt="2020-10-23T10:33:26.813" v="4" actId="478"/>
          <ac:picMkLst>
            <pc:docMk/>
            <pc:sldMk cId="3390370652" sldId="308"/>
            <ac:picMk id="20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0B7431E1-35BD-42BE-A8BD-C183027BD68F}" dt="2020-10-23T10:34:01.326" v="12"/>
        <pc:sldMkLst>
          <pc:docMk/>
          <pc:sldMk cId="2345072757" sldId="309"/>
        </pc:sldMkLst>
        <pc:picChg chg="del">
          <ac:chgData name="James Clegg" userId="c6df1435-7a36-4b38-be4d-16e68e91152f" providerId="ADAL" clId="{0B7431E1-35BD-42BE-A8BD-C183027BD68F}" dt="2020-10-23T10:33:29.607" v="5" actId="478"/>
          <ac:picMkLst>
            <pc:docMk/>
            <pc:sldMk cId="2345072757" sldId="309"/>
            <ac:picMk id="2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0B7431E1-35BD-42BE-A8BD-C183027BD68F}" dt="2020-10-23T10:34:01.326" v="12"/>
        <pc:sldMkLst>
          <pc:docMk/>
          <pc:sldMk cId="1860584069" sldId="310"/>
        </pc:sldMkLst>
        <pc:picChg chg="del">
          <ac:chgData name="James Clegg" userId="c6df1435-7a36-4b38-be4d-16e68e91152f" providerId="ADAL" clId="{0B7431E1-35BD-42BE-A8BD-C183027BD68F}" dt="2020-10-23T10:33:32.186" v="6" actId="478"/>
          <ac:picMkLst>
            <pc:docMk/>
            <pc:sldMk cId="1860584069" sldId="310"/>
            <ac:picMk id="11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0B7431E1-35BD-42BE-A8BD-C183027BD68F}" dt="2020-10-23T10:34:01.326" v="12"/>
        <pc:sldMkLst>
          <pc:docMk/>
          <pc:sldMk cId="3572770482" sldId="311"/>
        </pc:sldMkLst>
        <pc:picChg chg="del">
          <ac:chgData name="James Clegg" userId="c6df1435-7a36-4b38-be4d-16e68e91152f" providerId="ADAL" clId="{0B7431E1-35BD-42BE-A8BD-C183027BD68F}" dt="2020-10-23T10:33:43.413" v="9" actId="478"/>
          <ac:picMkLst>
            <pc:docMk/>
            <pc:sldMk cId="3572770482" sldId="311"/>
            <ac:picMk id="2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0B7431E1-35BD-42BE-A8BD-C183027BD68F}" dt="2020-10-23T10:34:01.326" v="12"/>
        <pc:sldMkLst>
          <pc:docMk/>
          <pc:sldMk cId="193500842" sldId="312"/>
        </pc:sldMkLst>
        <pc:picChg chg="del">
          <ac:chgData name="James Clegg" userId="c6df1435-7a36-4b38-be4d-16e68e91152f" providerId="ADAL" clId="{0B7431E1-35BD-42BE-A8BD-C183027BD68F}" dt="2020-10-23T10:33:46.404" v="10" actId="478"/>
          <ac:picMkLst>
            <pc:docMk/>
            <pc:sldMk cId="193500842" sldId="312"/>
            <ac:picMk id="20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0B7431E1-35BD-42BE-A8BD-C183027BD68F}" dt="2020-10-23T10:34:01.326" v="12"/>
        <pc:sldMkLst>
          <pc:docMk/>
          <pc:sldMk cId="931645603" sldId="313"/>
        </pc:sldMkLst>
        <pc:picChg chg="del">
          <ac:chgData name="James Clegg" userId="c6df1435-7a36-4b38-be4d-16e68e91152f" providerId="ADAL" clId="{0B7431E1-35BD-42BE-A8BD-C183027BD68F}" dt="2020-10-23T10:33:49.591" v="11" actId="478"/>
          <ac:picMkLst>
            <pc:docMk/>
            <pc:sldMk cId="931645603" sldId="313"/>
            <ac:picMk id="12" creationId="{00000000-0000-0000-0000-000000000000}"/>
          </ac:picMkLst>
        </pc:picChg>
      </pc:sldChg>
      <pc:sldChg chg="modTransition">
        <pc:chgData name="James Clegg" userId="c6df1435-7a36-4b38-be4d-16e68e91152f" providerId="ADAL" clId="{0B7431E1-35BD-42BE-A8BD-C183027BD68F}" dt="2020-10-23T10:34:01.326" v="12"/>
        <pc:sldMkLst>
          <pc:docMk/>
          <pc:sldMk cId="3370325947" sldId="314"/>
        </pc:sldMkLst>
      </pc:sldChg>
    </pc:docChg>
  </pc:docChgLst>
  <pc:docChgLst>
    <pc:chgData name="James Clegg" userId="c6df1435-7a36-4b38-be4d-16e68e91152f" providerId="ADAL" clId="{BEAEF8E4-2B0D-49CE-B606-16E91417E102}"/>
    <pc:docChg chg="undo redo custSel addSld modSld">
      <pc:chgData name="James Clegg" userId="c6df1435-7a36-4b38-be4d-16e68e91152f" providerId="ADAL" clId="{BEAEF8E4-2B0D-49CE-B606-16E91417E102}" dt="2020-10-23T10:09:32.035" v="269" actId="166"/>
      <pc:docMkLst>
        <pc:docMk/>
      </pc:docMkLst>
      <pc:sldChg chg="modSp">
        <pc:chgData name="James Clegg" userId="c6df1435-7a36-4b38-be4d-16e68e91152f" providerId="ADAL" clId="{BEAEF8E4-2B0D-49CE-B606-16E91417E102}" dt="2020-10-23T09:31:31.417" v="54" actId="1035"/>
        <pc:sldMkLst>
          <pc:docMk/>
          <pc:sldMk cId="4128357408" sldId="298"/>
        </pc:sldMkLst>
        <pc:spChg chg="mod">
          <ac:chgData name="James Clegg" userId="c6df1435-7a36-4b38-be4d-16e68e91152f" providerId="ADAL" clId="{BEAEF8E4-2B0D-49CE-B606-16E91417E102}" dt="2020-10-23T09:31:26.100" v="52" actId="1076"/>
          <ac:spMkLst>
            <pc:docMk/>
            <pc:sldMk cId="4128357408" sldId="298"/>
            <ac:spMk id="2" creationId="{00000000-0000-0000-0000-000000000000}"/>
          </ac:spMkLst>
        </pc:spChg>
        <pc:spChg chg="mod">
          <ac:chgData name="James Clegg" userId="c6df1435-7a36-4b38-be4d-16e68e91152f" providerId="ADAL" clId="{BEAEF8E4-2B0D-49CE-B606-16E91417E102}" dt="2020-10-23T09:30:10.662" v="23" actId="553"/>
          <ac:spMkLst>
            <pc:docMk/>
            <pc:sldMk cId="4128357408" sldId="298"/>
            <ac:spMk id="6" creationId="{00000000-0000-0000-0000-000000000000}"/>
          </ac:spMkLst>
        </pc:spChg>
        <pc:spChg chg="mod">
          <ac:chgData name="James Clegg" userId="c6df1435-7a36-4b38-be4d-16e68e91152f" providerId="ADAL" clId="{BEAEF8E4-2B0D-49CE-B606-16E91417E102}" dt="2020-10-23T09:30:52.013" v="36" actId="554"/>
          <ac:spMkLst>
            <pc:docMk/>
            <pc:sldMk cId="4128357408" sldId="298"/>
            <ac:spMk id="9" creationId="{00000000-0000-0000-0000-000000000000}"/>
          </ac:spMkLst>
        </pc:spChg>
        <pc:spChg chg="mod">
          <ac:chgData name="James Clegg" userId="c6df1435-7a36-4b38-be4d-16e68e91152f" providerId="ADAL" clId="{BEAEF8E4-2B0D-49CE-B606-16E91417E102}" dt="2020-10-23T09:30:10.662" v="23" actId="553"/>
          <ac:spMkLst>
            <pc:docMk/>
            <pc:sldMk cId="4128357408" sldId="298"/>
            <ac:spMk id="10" creationId="{00000000-0000-0000-0000-000000000000}"/>
          </ac:spMkLst>
        </pc:spChg>
        <pc:spChg chg="mod">
          <ac:chgData name="James Clegg" userId="c6df1435-7a36-4b38-be4d-16e68e91152f" providerId="ADAL" clId="{BEAEF8E4-2B0D-49CE-B606-16E91417E102}" dt="2020-10-23T09:31:31.417" v="54" actId="1035"/>
          <ac:spMkLst>
            <pc:docMk/>
            <pc:sldMk cId="4128357408" sldId="298"/>
            <ac:spMk id="17" creationId="{00000000-0000-0000-0000-000000000000}"/>
          </ac:spMkLst>
        </pc:spChg>
        <pc:spChg chg="mod">
          <ac:chgData name="James Clegg" userId="c6df1435-7a36-4b38-be4d-16e68e91152f" providerId="ADAL" clId="{BEAEF8E4-2B0D-49CE-B606-16E91417E102}" dt="2020-10-23T09:29:01.321" v="0" actId="6549"/>
          <ac:spMkLst>
            <pc:docMk/>
            <pc:sldMk cId="4128357408" sldId="298"/>
            <ac:spMk id="20" creationId="{00000000-0000-0000-0000-000000000000}"/>
          </ac:spMkLst>
        </pc:spChg>
        <pc:cxnChg chg="mod">
          <ac:chgData name="James Clegg" userId="c6df1435-7a36-4b38-be4d-16e68e91152f" providerId="ADAL" clId="{BEAEF8E4-2B0D-49CE-B606-16E91417E102}" dt="2020-10-23T09:30:27.864" v="28" actId="1582"/>
          <ac:cxnSpMkLst>
            <pc:docMk/>
            <pc:sldMk cId="4128357408" sldId="298"/>
            <ac:cxnSpMk id="12" creationId="{00000000-0000-0000-0000-000000000000}"/>
          </ac:cxnSpMkLst>
        </pc:cxnChg>
        <pc:cxnChg chg="mod">
          <ac:chgData name="James Clegg" userId="c6df1435-7a36-4b38-be4d-16e68e91152f" providerId="ADAL" clId="{BEAEF8E4-2B0D-49CE-B606-16E91417E102}" dt="2020-10-23T09:30:27.864" v="28" actId="1582"/>
          <ac:cxnSpMkLst>
            <pc:docMk/>
            <pc:sldMk cId="4128357408" sldId="298"/>
            <ac:cxnSpMk id="14" creationId="{00000000-0000-0000-0000-000000000000}"/>
          </ac:cxnSpMkLst>
        </pc:cxnChg>
      </pc:sldChg>
      <pc:sldChg chg="modSp">
        <pc:chgData name="James Clegg" userId="c6df1435-7a36-4b38-be4d-16e68e91152f" providerId="ADAL" clId="{BEAEF8E4-2B0D-49CE-B606-16E91417E102}" dt="2020-10-23T09:33:06.077" v="65" actId="14100"/>
        <pc:sldMkLst>
          <pc:docMk/>
          <pc:sldMk cId="4225668864" sldId="306"/>
        </pc:sldMkLst>
        <pc:spChg chg="mod">
          <ac:chgData name="James Clegg" userId="c6df1435-7a36-4b38-be4d-16e68e91152f" providerId="ADAL" clId="{BEAEF8E4-2B0D-49CE-B606-16E91417E102}" dt="2020-10-23T09:32:58.124" v="63" actId="554"/>
          <ac:spMkLst>
            <pc:docMk/>
            <pc:sldMk cId="4225668864" sldId="306"/>
            <ac:spMk id="6" creationId="{00000000-0000-0000-0000-000000000000}"/>
          </ac:spMkLst>
        </pc:spChg>
        <pc:spChg chg="mod">
          <ac:chgData name="James Clegg" userId="c6df1435-7a36-4b38-be4d-16e68e91152f" providerId="ADAL" clId="{BEAEF8E4-2B0D-49CE-B606-16E91417E102}" dt="2020-10-23T09:32:58.124" v="63" actId="554"/>
          <ac:spMkLst>
            <pc:docMk/>
            <pc:sldMk cId="4225668864" sldId="306"/>
            <ac:spMk id="10" creationId="{00000000-0000-0000-0000-000000000000}"/>
          </ac:spMkLst>
        </pc:spChg>
        <pc:spChg chg="mod">
          <ac:chgData name="James Clegg" userId="c6df1435-7a36-4b38-be4d-16e68e91152f" providerId="ADAL" clId="{BEAEF8E4-2B0D-49CE-B606-16E91417E102}" dt="2020-10-23T09:29:04.391" v="1" actId="6549"/>
          <ac:spMkLst>
            <pc:docMk/>
            <pc:sldMk cId="4225668864" sldId="306"/>
            <ac:spMk id="20" creationId="{00000000-0000-0000-0000-000000000000}"/>
          </ac:spMkLst>
        </pc:spChg>
        <pc:cxnChg chg="mod">
          <ac:chgData name="James Clegg" userId="c6df1435-7a36-4b38-be4d-16e68e91152f" providerId="ADAL" clId="{BEAEF8E4-2B0D-49CE-B606-16E91417E102}" dt="2020-10-23T09:33:06.077" v="65" actId="14100"/>
          <ac:cxnSpMkLst>
            <pc:docMk/>
            <pc:sldMk cId="4225668864" sldId="306"/>
            <ac:cxnSpMk id="12" creationId="{00000000-0000-0000-0000-000000000000}"/>
          </ac:cxnSpMkLst>
        </pc:cxnChg>
        <pc:cxnChg chg="mod">
          <ac:chgData name="James Clegg" userId="c6df1435-7a36-4b38-be4d-16e68e91152f" providerId="ADAL" clId="{BEAEF8E4-2B0D-49CE-B606-16E91417E102}" dt="2020-10-23T09:33:02.876" v="64" actId="14100"/>
          <ac:cxnSpMkLst>
            <pc:docMk/>
            <pc:sldMk cId="4225668864" sldId="306"/>
            <ac:cxnSpMk id="14" creationId="{00000000-0000-0000-0000-000000000000}"/>
          </ac:cxnSpMkLst>
        </pc:cxnChg>
      </pc:sldChg>
      <pc:sldChg chg="modAnim">
        <pc:chgData name="James Clegg" userId="c6df1435-7a36-4b38-be4d-16e68e91152f" providerId="ADAL" clId="{BEAEF8E4-2B0D-49CE-B606-16E91417E102}" dt="2020-10-23T09:34:59.611" v="66"/>
        <pc:sldMkLst>
          <pc:docMk/>
          <pc:sldMk cId="4135531560" sldId="307"/>
        </pc:sldMkLst>
      </pc:sldChg>
      <pc:sldChg chg="addSp delSp modSp delAnim modAnim">
        <pc:chgData name="James Clegg" userId="c6df1435-7a36-4b38-be4d-16e68e91152f" providerId="ADAL" clId="{BEAEF8E4-2B0D-49CE-B606-16E91417E102}" dt="2020-10-23T09:37:42.414" v="107" actId="1076"/>
        <pc:sldMkLst>
          <pc:docMk/>
          <pc:sldMk cId="1860584069" sldId="310"/>
        </pc:sldMkLst>
        <pc:spChg chg="mod ord">
          <ac:chgData name="James Clegg" userId="c6df1435-7a36-4b38-be4d-16e68e91152f" providerId="ADAL" clId="{BEAEF8E4-2B0D-49CE-B606-16E91417E102}" dt="2020-10-23T09:37:33.314" v="105" actId="167"/>
          <ac:spMkLst>
            <pc:docMk/>
            <pc:sldMk cId="1860584069" sldId="310"/>
            <ac:spMk id="4" creationId="{00000000-0000-0000-0000-000000000000}"/>
          </ac:spMkLst>
        </pc:spChg>
        <pc:spChg chg="mod">
          <ac:chgData name="James Clegg" userId="c6df1435-7a36-4b38-be4d-16e68e91152f" providerId="ADAL" clId="{BEAEF8E4-2B0D-49CE-B606-16E91417E102}" dt="2020-10-23T09:37:42.414" v="107" actId="1076"/>
          <ac:spMkLst>
            <pc:docMk/>
            <pc:sldMk cId="1860584069" sldId="310"/>
            <ac:spMk id="10" creationId="{00000000-0000-0000-0000-000000000000}"/>
          </ac:spMkLst>
        </pc:spChg>
        <pc:spChg chg="add del mod">
          <ac:chgData name="James Clegg" userId="c6df1435-7a36-4b38-be4d-16e68e91152f" providerId="ADAL" clId="{BEAEF8E4-2B0D-49CE-B606-16E91417E102}" dt="2020-10-23T09:37:35.938" v="106" actId="478"/>
          <ac:spMkLst>
            <pc:docMk/>
            <pc:sldMk cId="1860584069" sldId="310"/>
            <ac:spMk id="12" creationId="{BDC59673-C348-46E4-919F-D63A847530BF}"/>
          </ac:spMkLst>
        </pc:spChg>
      </pc:sldChg>
      <pc:sldChg chg="modSp">
        <pc:chgData name="James Clegg" userId="c6df1435-7a36-4b38-be4d-16e68e91152f" providerId="ADAL" clId="{BEAEF8E4-2B0D-49CE-B606-16E91417E102}" dt="2020-10-23T09:41:38.079" v="108" actId="1076"/>
        <pc:sldMkLst>
          <pc:docMk/>
          <pc:sldMk cId="193500842" sldId="312"/>
        </pc:sldMkLst>
        <pc:spChg chg="mod">
          <ac:chgData name="James Clegg" userId="c6df1435-7a36-4b38-be4d-16e68e91152f" providerId="ADAL" clId="{BEAEF8E4-2B0D-49CE-B606-16E91417E102}" dt="2020-10-23T09:41:38.079" v="108" actId="1076"/>
          <ac:spMkLst>
            <pc:docMk/>
            <pc:sldMk cId="193500842" sldId="312"/>
            <ac:spMk id="23" creationId="{00000000-0000-0000-0000-000000000000}"/>
          </ac:spMkLst>
        </pc:spChg>
      </pc:sldChg>
      <pc:sldChg chg="modSp modAnim">
        <pc:chgData name="James Clegg" userId="c6df1435-7a36-4b38-be4d-16e68e91152f" providerId="ADAL" clId="{BEAEF8E4-2B0D-49CE-B606-16E91417E102}" dt="2020-10-23T09:44:20.366" v="110"/>
        <pc:sldMkLst>
          <pc:docMk/>
          <pc:sldMk cId="931645603" sldId="313"/>
        </pc:sldMkLst>
        <pc:spChg chg="mod">
          <ac:chgData name="James Clegg" userId="c6df1435-7a36-4b38-be4d-16e68e91152f" providerId="ADAL" clId="{BEAEF8E4-2B0D-49CE-B606-16E91417E102}" dt="2020-10-23T09:41:50.160" v="109" actId="1076"/>
          <ac:spMkLst>
            <pc:docMk/>
            <pc:sldMk cId="931645603" sldId="313"/>
            <ac:spMk id="24" creationId="{00000000-0000-0000-0000-000000000000}"/>
          </ac:spMkLst>
        </pc:spChg>
      </pc:sldChg>
      <pc:sldChg chg="addSp delSp modSp add delAnim modAnim">
        <pc:chgData name="James Clegg" userId="c6df1435-7a36-4b38-be4d-16e68e91152f" providerId="ADAL" clId="{BEAEF8E4-2B0D-49CE-B606-16E91417E102}" dt="2020-10-23T10:09:32.035" v="269" actId="166"/>
        <pc:sldMkLst>
          <pc:docMk/>
          <pc:sldMk cId="3370325947" sldId="314"/>
        </pc:sldMkLst>
        <pc:spChg chg="add mod ord">
          <ac:chgData name="James Clegg" userId="c6df1435-7a36-4b38-be4d-16e68e91152f" providerId="ADAL" clId="{BEAEF8E4-2B0D-49CE-B606-16E91417E102}" dt="2020-10-23T10:05:04.289" v="238" actId="164"/>
          <ac:spMkLst>
            <pc:docMk/>
            <pc:sldMk cId="3370325947" sldId="314"/>
            <ac:spMk id="5" creationId="{CBC54B4D-FC32-4AE1-9499-C8C3E7088D1A}"/>
          </ac:spMkLst>
        </pc:spChg>
        <pc:spChg chg="add del">
          <ac:chgData name="James Clegg" userId="c6df1435-7a36-4b38-be4d-16e68e91152f" providerId="ADAL" clId="{BEAEF8E4-2B0D-49CE-B606-16E91417E102}" dt="2020-10-23T09:50:00.406" v="135" actId="478"/>
          <ac:spMkLst>
            <pc:docMk/>
            <pc:sldMk cId="3370325947" sldId="314"/>
            <ac:spMk id="7" creationId="{00000000-0000-0000-0000-000000000000}"/>
          </ac:spMkLst>
        </pc:spChg>
        <pc:spChg chg="add del">
          <ac:chgData name="James Clegg" userId="c6df1435-7a36-4b38-be4d-16e68e91152f" providerId="ADAL" clId="{BEAEF8E4-2B0D-49CE-B606-16E91417E102}" dt="2020-10-23T09:50:00.406" v="135" actId="478"/>
          <ac:spMkLst>
            <pc:docMk/>
            <pc:sldMk cId="3370325947" sldId="314"/>
            <ac:spMk id="8" creationId="{00000000-0000-0000-0000-000000000000}"/>
          </ac:spMkLst>
        </pc:spChg>
        <pc:spChg chg="mod">
          <ac:chgData name="James Clegg" userId="c6df1435-7a36-4b38-be4d-16e68e91152f" providerId="ADAL" clId="{BEAEF8E4-2B0D-49CE-B606-16E91417E102}" dt="2020-10-23T09:52:26.212" v="201" actId="465"/>
          <ac:spMkLst>
            <pc:docMk/>
            <pc:sldMk cId="3370325947" sldId="314"/>
            <ac:spMk id="9" creationId="{00000000-0000-0000-0000-000000000000}"/>
          </ac:spMkLst>
        </pc:spChg>
        <pc:spChg chg="add del mod">
          <ac:chgData name="James Clegg" userId="c6df1435-7a36-4b38-be4d-16e68e91152f" providerId="ADAL" clId="{BEAEF8E4-2B0D-49CE-B606-16E91417E102}" dt="2020-10-23T10:07:46.256" v="258" actId="1076"/>
          <ac:spMkLst>
            <pc:docMk/>
            <pc:sldMk cId="3370325947" sldId="314"/>
            <ac:spMk id="10" creationId="{00000000-0000-0000-0000-000000000000}"/>
          </ac:spMkLst>
        </pc:spChg>
        <pc:spChg chg="add del">
          <ac:chgData name="James Clegg" userId="c6df1435-7a36-4b38-be4d-16e68e91152f" providerId="ADAL" clId="{BEAEF8E4-2B0D-49CE-B606-16E91417E102}" dt="2020-10-23T09:50:00.406" v="135" actId="478"/>
          <ac:spMkLst>
            <pc:docMk/>
            <pc:sldMk cId="3370325947" sldId="314"/>
            <ac:spMk id="12" creationId="{00000000-0000-0000-0000-000000000000}"/>
          </ac:spMkLst>
        </pc:spChg>
        <pc:spChg chg="add del">
          <ac:chgData name="James Clegg" userId="c6df1435-7a36-4b38-be4d-16e68e91152f" providerId="ADAL" clId="{BEAEF8E4-2B0D-49CE-B606-16E91417E102}" dt="2020-10-23T09:50:00.406" v="135" actId="478"/>
          <ac:spMkLst>
            <pc:docMk/>
            <pc:sldMk cId="3370325947" sldId="314"/>
            <ac:spMk id="13" creationId="{00000000-0000-0000-0000-000000000000}"/>
          </ac:spMkLst>
        </pc:spChg>
        <pc:spChg chg="add del">
          <ac:chgData name="James Clegg" userId="c6df1435-7a36-4b38-be4d-16e68e91152f" providerId="ADAL" clId="{BEAEF8E4-2B0D-49CE-B606-16E91417E102}" dt="2020-10-23T09:50:00.589" v="136" actId="478"/>
          <ac:spMkLst>
            <pc:docMk/>
            <pc:sldMk cId="3370325947" sldId="314"/>
            <ac:spMk id="14" creationId="{00000000-0000-0000-0000-000000000000}"/>
          </ac:spMkLst>
        </pc:spChg>
        <pc:spChg chg="add del">
          <ac:chgData name="James Clegg" userId="c6df1435-7a36-4b38-be4d-16e68e91152f" providerId="ADAL" clId="{BEAEF8E4-2B0D-49CE-B606-16E91417E102}" dt="2020-10-23T09:50:00.406" v="135" actId="478"/>
          <ac:spMkLst>
            <pc:docMk/>
            <pc:sldMk cId="3370325947" sldId="314"/>
            <ac:spMk id="15" creationId="{00000000-0000-0000-0000-000000000000}"/>
          </ac:spMkLst>
        </pc:spChg>
        <pc:spChg chg="add del">
          <ac:chgData name="James Clegg" userId="c6df1435-7a36-4b38-be4d-16e68e91152f" providerId="ADAL" clId="{BEAEF8E4-2B0D-49CE-B606-16E91417E102}" dt="2020-10-23T09:50:00.406" v="135" actId="478"/>
          <ac:spMkLst>
            <pc:docMk/>
            <pc:sldMk cId="3370325947" sldId="314"/>
            <ac:spMk id="16" creationId="{00000000-0000-0000-0000-000000000000}"/>
          </ac:spMkLst>
        </pc:spChg>
        <pc:spChg chg="add del">
          <ac:chgData name="James Clegg" userId="c6df1435-7a36-4b38-be4d-16e68e91152f" providerId="ADAL" clId="{BEAEF8E4-2B0D-49CE-B606-16E91417E102}" dt="2020-10-23T09:50:00.406" v="135" actId="478"/>
          <ac:spMkLst>
            <pc:docMk/>
            <pc:sldMk cId="3370325947" sldId="314"/>
            <ac:spMk id="17" creationId="{00000000-0000-0000-0000-000000000000}"/>
          </ac:spMkLst>
        </pc:spChg>
        <pc:spChg chg="add del mod">
          <ac:chgData name="James Clegg" userId="c6df1435-7a36-4b38-be4d-16e68e91152f" providerId="ADAL" clId="{BEAEF8E4-2B0D-49CE-B606-16E91417E102}" dt="2020-10-23T10:07:57.984" v="259" actId="1076"/>
          <ac:spMkLst>
            <pc:docMk/>
            <pc:sldMk cId="3370325947" sldId="314"/>
            <ac:spMk id="18" creationId="{B23B9278-DFDE-459C-BF45-7EAA8AF328FE}"/>
          </ac:spMkLst>
        </pc:spChg>
        <pc:spChg chg="add del">
          <ac:chgData name="James Clegg" userId="c6df1435-7a36-4b38-be4d-16e68e91152f" providerId="ADAL" clId="{BEAEF8E4-2B0D-49CE-B606-16E91417E102}" dt="2020-10-23T09:50:00.406" v="135" actId="478"/>
          <ac:spMkLst>
            <pc:docMk/>
            <pc:sldMk cId="3370325947" sldId="314"/>
            <ac:spMk id="19" creationId="{00000000-0000-0000-0000-000000000000}"/>
          </ac:spMkLst>
        </pc:spChg>
        <pc:spChg chg="add mod">
          <ac:chgData name="James Clegg" userId="c6df1435-7a36-4b38-be4d-16e68e91152f" providerId="ADAL" clId="{BEAEF8E4-2B0D-49CE-B606-16E91417E102}" dt="2020-10-23T10:07:57.984" v="259" actId="1076"/>
          <ac:spMkLst>
            <pc:docMk/>
            <pc:sldMk cId="3370325947" sldId="314"/>
            <ac:spMk id="20" creationId="{CDB26BF0-1EAC-4C6D-87FC-8FBAB7E1C186}"/>
          </ac:spMkLst>
        </pc:spChg>
        <pc:spChg chg="add mod">
          <ac:chgData name="James Clegg" userId="c6df1435-7a36-4b38-be4d-16e68e91152f" providerId="ADAL" clId="{BEAEF8E4-2B0D-49CE-B606-16E91417E102}" dt="2020-10-23T10:07:57.984" v="259" actId="1076"/>
          <ac:spMkLst>
            <pc:docMk/>
            <pc:sldMk cId="3370325947" sldId="314"/>
            <ac:spMk id="21" creationId="{DDF269D8-A3D7-47EC-80C3-4897AFD6F1A4}"/>
          </ac:spMkLst>
        </pc:spChg>
        <pc:spChg chg="add mod">
          <ac:chgData name="James Clegg" userId="c6df1435-7a36-4b38-be4d-16e68e91152f" providerId="ADAL" clId="{BEAEF8E4-2B0D-49CE-B606-16E91417E102}" dt="2020-10-23T10:08:31.705" v="263" actId="1076"/>
          <ac:spMkLst>
            <pc:docMk/>
            <pc:sldMk cId="3370325947" sldId="314"/>
            <ac:spMk id="27" creationId="{5019F112-CD72-43CB-A71F-6D21F5E394C4}"/>
          </ac:spMkLst>
        </pc:spChg>
        <pc:spChg chg="add mod">
          <ac:chgData name="James Clegg" userId="c6df1435-7a36-4b38-be4d-16e68e91152f" providerId="ADAL" clId="{BEAEF8E4-2B0D-49CE-B606-16E91417E102}" dt="2020-10-23T10:07:57.984" v="259" actId="1076"/>
          <ac:spMkLst>
            <pc:docMk/>
            <pc:sldMk cId="3370325947" sldId="314"/>
            <ac:spMk id="28" creationId="{4CAA8C1F-428A-43FD-9726-528D0BEF243A}"/>
          </ac:spMkLst>
        </pc:spChg>
        <pc:grpChg chg="add mod ord">
          <ac:chgData name="James Clegg" userId="c6df1435-7a36-4b38-be4d-16e68e91152f" providerId="ADAL" clId="{BEAEF8E4-2B0D-49CE-B606-16E91417E102}" dt="2020-10-23T10:09:32.035" v="269" actId="166"/>
          <ac:grpSpMkLst>
            <pc:docMk/>
            <pc:sldMk cId="3370325947" sldId="314"/>
            <ac:grpSpMk id="11" creationId="{131BFF39-9B22-4399-978C-C99E9D8F2D85}"/>
          </ac:grpSpMkLst>
        </pc:grpChg>
        <pc:graphicFrameChg chg="add mod modGraphic">
          <ac:chgData name="James Clegg" userId="c6df1435-7a36-4b38-be4d-16e68e91152f" providerId="ADAL" clId="{BEAEF8E4-2B0D-49CE-B606-16E91417E102}" dt="2020-10-23T10:07:57.984" v="259" actId="1076"/>
          <ac:graphicFrameMkLst>
            <pc:docMk/>
            <pc:sldMk cId="3370325947" sldId="314"/>
            <ac:graphicFrameMk id="22" creationId="{9834CD61-E028-469F-BA9C-796B5F828D41}"/>
          </ac:graphicFrameMkLst>
        </pc:graphicFrameChg>
        <pc:graphicFrameChg chg="add mod modGraphic">
          <ac:chgData name="James Clegg" userId="c6df1435-7a36-4b38-be4d-16e68e91152f" providerId="ADAL" clId="{BEAEF8E4-2B0D-49CE-B606-16E91417E102}" dt="2020-10-23T10:07:57.984" v="259" actId="1076"/>
          <ac:graphicFrameMkLst>
            <pc:docMk/>
            <pc:sldMk cId="3370325947" sldId="314"/>
            <ac:graphicFrameMk id="23" creationId="{B7D28B56-1843-464D-B0A5-0E55A87F17F4}"/>
          </ac:graphicFrameMkLst>
        </pc:graphicFrameChg>
        <pc:graphicFrameChg chg="add mod modGraphic">
          <ac:chgData name="James Clegg" userId="c6df1435-7a36-4b38-be4d-16e68e91152f" providerId="ADAL" clId="{BEAEF8E4-2B0D-49CE-B606-16E91417E102}" dt="2020-10-23T10:07:57.984" v="259" actId="1076"/>
          <ac:graphicFrameMkLst>
            <pc:docMk/>
            <pc:sldMk cId="3370325947" sldId="314"/>
            <ac:graphicFrameMk id="25" creationId="{C3DD1261-20E6-4C07-8DAC-D150893D025D}"/>
          </ac:graphicFrameMkLst>
        </pc:graphicFrameChg>
        <pc:graphicFrameChg chg="add mod modGraphic">
          <ac:chgData name="James Clegg" userId="c6df1435-7a36-4b38-be4d-16e68e91152f" providerId="ADAL" clId="{BEAEF8E4-2B0D-49CE-B606-16E91417E102}" dt="2020-10-23T10:07:57.984" v="259" actId="1076"/>
          <ac:graphicFrameMkLst>
            <pc:docMk/>
            <pc:sldMk cId="3370325947" sldId="314"/>
            <ac:graphicFrameMk id="26" creationId="{CDDEB0BC-0A87-46C4-8881-F8E78A32FC4A}"/>
          </ac:graphicFrameMkLst>
        </pc:graphicFrameChg>
        <pc:picChg chg="add mod">
          <ac:chgData name="James Clegg" userId="c6df1435-7a36-4b38-be4d-16e68e91152f" providerId="ADAL" clId="{BEAEF8E4-2B0D-49CE-B606-16E91417E102}" dt="2020-10-23T10:05:04.289" v="238" actId="164"/>
          <ac:picMkLst>
            <pc:docMk/>
            <pc:sldMk cId="3370325947" sldId="314"/>
            <ac:picMk id="4" creationId="{C18858AA-876F-4BAD-984E-11CABCA08C81}"/>
          </ac:picMkLst>
        </pc:picChg>
        <pc:picChg chg="del">
          <ac:chgData name="James Clegg" userId="c6df1435-7a36-4b38-be4d-16e68e91152f" providerId="ADAL" clId="{BEAEF8E4-2B0D-49CE-B606-16E91417E102}" dt="2020-10-23T10:08:41.066" v="267" actId="478"/>
          <ac:picMkLst>
            <pc:docMk/>
            <pc:sldMk cId="3370325947" sldId="314"/>
            <ac:picMk id="24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23/10/2020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23/10/2020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image" Target="../media/image4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36.png"/><Relationship Id="rId5" Type="http://schemas.openxmlformats.org/officeDocument/2006/relationships/image" Target="../media/image4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53.png"/><Relationship Id="rId3" Type="http://schemas.openxmlformats.org/officeDocument/2006/relationships/image" Target="../media/image22.png"/><Relationship Id="rId7" Type="http://schemas.openxmlformats.org/officeDocument/2006/relationships/image" Target="../media/image470.png"/><Relationship Id="rId12" Type="http://schemas.openxmlformats.org/officeDocument/2006/relationships/image" Target="../media/image5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47.png"/><Relationship Id="rId11" Type="http://schemas.openxmlformats.org/officeDocument/2006/relationships/image" Target="../media/image51.png"/><Relationship Id="rId10" Type="http://schemas.openxmlformats.org/officeDocument/2006/relationships/image" Target="../media/image50.png"/><Relationship Id="rId9" Type="http://schemas.openxmlformats.org/officeDocument/2006/relationships/image" Target="../media/image4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image" Target="../media/image22.png"/><Relationship Id="rId7" Type="http://schemas.openxmlformats.org/officeDocument/2006/relationships/image" Target="../media/image5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55.png"/><Relationship Id="rId11" Type="http://schemas.openxmlformats.org/officeDocument/2006/relationships/image" Target="../media/image46.png"/><Relationship Id="rId5" Type="http://schemas.openxmlformats.org/officeDocument/2006/relationships/image" Target="../media/image54.png"/><Relationship Id="rId10" Type="http://schemas.openxmlformats.org/officeDocument/2006/relationships/image" Target="../media/image59.png"/><Relationship Id="rId4" Type="http://schemas.openxmlformats.org/officeDocument/2006/relationships/image" Target="../media/image47.png"/><Relationship Id="rId9" Type="http://schemas.openxmlformats.org/officeDocument/2006/relationships/image" Target="../media/image5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6" Type="http://schemas.openxmlformats.org/officeDocument/2006/relationships/image" Target="../media/image55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7" Type="http://schemas.openxmlformats.org/officeDocument/2006/relationships/image" Target="../media/image6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6" Type="http://schemas.openxmlformats.org/officeDocument/2006/relationships/image" Target="../media/image56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13" Type="http://schemas.openxmlformats.org/officeDocument/2006/relationships/image" Target="../media/image640.png"/><Relationship Id="rId3" Type="http://schemas.openxmlformats.org/officeDocument/2006/relationships/image" Target="../media/image60.png"/><Relationship Id="rId7" Type="http://schemas.openxmlformats.org/officeDocument/2006/relationships/image" Target="../media/image63.png"/><Relationship Id="rId12" Type="http://schemas.openxmlformats.org/officeDocument/2006/relationships/image" Target="../media/image63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Relationship Id="rId6" Type="http://schemas.openxmlformats.org/officeDocument/2006/relationships/image" Target="../media/image560.png"/><Relationship Id="rId11" Type="http://schemas.openxmlformats.org/officeDocument/2006/relationships/image" Target="../media/image620.png"/><Relationship Id="rId15" Type="http://schemas.openxmlformats.org/officeDocument/2006/relationships/image" Target="../media/image66.png"/><Relationship Id="rId10" Type="http://schemas.openxmlformats.org/officeDocument/2006/relationships/image" Target="../media/image610.png"/><Relationship Id="rId9" Type="http://schemas.openxmlformats.org/officeDocument/2006/relationships/image" Target="../media/image65.png"/><Relationship Id="rId14" Type="http://schemas.openxmlformats.org/officeDocument/2006/relationships/image" Target="../media/image65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7" Type="http://schemas.openxmlformats.org/officeDocument/2006/relationships/image" Target="../media/image11.png"/><Relationship Id="rId12" Type="http://schemas.openxmlformats.org/officeDocument/2006/relationships/image" Target="../media/image17.png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21.png"/><Relationship Id="rId1" Type="http://schemas.openxmlformats.org/officeDocument/2006/relationships/tags" Target="../tags/tag1.xml"/><Relationship Id="rId6" Type="http://schemas.openxmlformats.org/officeDocument/2006/relationships/image" Target="../media/image10.png"/><Relationship Id="rId11" Type="http://schemas.openxmlformats.org/officeDocument/2006/relationships/image" Target="../media/image16.png"/><Relationship Id="rId5" Type="http://schemas.openxmlformats.org/officeDocument/2006/relationships/image" Target="../media/image9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12.png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image" Target="../media/image2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7" Type="http://schemas.openxmlformats.org/officeDocument/2006/relationships/image" Target="../media/image3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9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0" Type="http://schemas.openxmlformats.org/officeDocument/2006/relationships/image" Target="../media/image41.png"/><Relationship Id="rId9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74893"/>
            <a:ext cx="6047756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280883" y="1269214"/>
                <a:ext cx="814647" cy="7094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3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>
                                <a:solidFill>
                                  <a:schemeClr val="accent1"/>
                                </a:solidFill>
                              </a:rPr>
                              <m:t>19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>
                                <a:solidFill>
                                  <a:schemeClr val="accent1"/>
                                </a:solidFill>
                              </a:rPr>
                              <m:t>18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0883" y="1269214"/>
                <a:ext cx="814647" cy="709425"/>
              </a:xfrm>
              <a:prstGeom prst="rect">
                <a:avLst/>
              </a:prstGeom>
              <a:blipFill>
                <a:blip r:embed="rId5"/>
                <a:stretch>
                  <a:fillRect l="-14925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698095" y="1209801"/>
                <a:ext cx="1946366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6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8095" y="1209801"/>
                <a:ext cx="1946366" cy="769378"/>
              </a:xfrm>
              <a:prstGeom prst="rect">
                <a:avLst/>
              </a:prstGeom>
              <a:blipFill>
                <a:blip r:embed="rId6"/>
                <a:stretch>
                  <a:fillRect l="-6583" b="-94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667512" y="387347"/>
            <a:ext cx="49769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Complete the calculations: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620092"/>
              </p:ext>
            </p:extLst>
          </p:nvPr>
        </p:nvGraphicFramePr>
        <p:xfrm>
          <a:off x="1454727" y="2420494"/>
          <a:ext cx="609600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667">
                  <a:extLst>
                    <a:ext uri="{9D8B030D-6E8A-4147-A177-3AD203B41FA5}">
                      <a16:colId xmlns:a16="http://schemas.microsoft.com/office/drawing/2014/main" val="2376982897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330191654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689702230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2541512534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3161698744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1673364558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1854077857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3062757951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3194975122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1674364887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4277023687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1950624082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3986763940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55731311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709277903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3139009260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2046898209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8851893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21738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873989"/>
              </p:ext>
            </p:extLst>
          </p:nvPr>
        </p:nvGraphicFramePr>
        <p:xfrm>
          <a:off x="1454727" y="2989489"/>
          <a:ext cx="609600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667">
                  <a:extLst>
                    <a:ext uri="{9D8B030D-6E8A-4147-A177-3AD203B41FA5}">
                      <a16:colId xmlns:a16="http://schemas.microsoft.com/office/drawing/2014/main" val="2376982897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330191654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689702230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2541512534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3161698744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1673364558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1854077857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3062757951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3194975122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1674364887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4277023687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1950624082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3986763940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55731311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709277903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3139009260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2046898209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8851893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2173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746140"/>
              </p:ext>
            </p:extLst>
          </p:nvPr>
        </p:nvGraphicFramePr>
        <p:xfrm>
          <a:off x="1454727" y="3558484"/>
          <a:ext cx="609600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667">
                  <a:extLst>
                    <a:ext uri="{9D8B030D-6E8A-4147-A177-3AD203B41FA5}">
                      <a16:colId xmlns:a16="http://schemas.microsoft.com/office/drawing/2014/main" val="2376982897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330191654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689702230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2541512534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3161698744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1673364558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1854077857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3062757951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3194975122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1674364887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4277023687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1950624082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3986763940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55731311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709277903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3139009260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2046898209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8851893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21738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571"/>
              </p:ext>
            </p:extLst>
          </p:nvPr>
        </p:nvGraphicFramePr>
        <p:xfrm>
          <a:off x="1454727" y="4902484"/>
          <a:ext cx="609600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667">
                  <a:extLst>
                    <a:ext uri="{9D8B030D-6E8A-4147-A177-3AD203B41FA5}">
                      <a16:colId xmlns:a16="http://schemas.microsoft.com/office/drawing/2014/main" val="2376982897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330191654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689702230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2541512534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3161698744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1673364558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1854077857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3062757951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3194975122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1674364887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4277023687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1950624082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3986763940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55731311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709277903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3139009260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2046898209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8851893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2173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97401"/>
              </p:ext>
            </p:extLst>
          </p:nvPr>
        </p:nvGraphicFramePr>
        <p:xfrm>
          <a:off x="1454727" y="5539793"/>
          <a:ext cx="609600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667">
                  <a:extLst>
                    <a:ext uri="{9D8B030D-6E8A-4147-A177-3AD203B41FA5}">
                      <a16:colId xmlns:a16="http://schemas.microsoft.com/office/drawing/2014/main" val="2376982897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330191654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689702230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2541512534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3161698744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1673364558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1854077857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3062757951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3194975122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1674364887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4277023687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1950624082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3986763940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55731311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709277903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3139009260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2046898209"/>
                    </a:ext>
                  </a:extLst>
                </a:gridCol>
                <a:gridCol w="338667">
                  <a:extLst>
                    <a:ext uri="{9D8B030D-6E8A-4147-A177-3AD203B41FA5}">
                      <a16:colId xmlns:a16="http://schemas.microsoft.com/office/drawing/2014/main" val="8851893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2173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280883" y="1268674"/>
                <a:ext cx="814647" cy="7094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4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>
                                <a:solidFill>
                                  <a:schemeClr val="accent1"/>
                                </a:solidFill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>
                                <a:solidFill>
                                  <a:schemeClr val="accent1"/>
                                </a:solidFill>
                              </a:rPr>
                              <m:t>18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0883" y="1268674"/>
                <a:ext cx="814647" cy="709425"/>
              </a:xfrm>
              <a:prstGeom prst="rect">
                <a:avLst/>
              </a:prstGeom>
              <a:blipFill>
                <a:blip r:embed="rId7"/>
                <a:stretch>
                  <a:fillRect l="-14925" b="-120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860584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833" y="195826"/>
            <a:ext cx="5229225" cy="29051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896737" y="1110393"/>
                <a:ext cx="2896669" cy="7820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4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6737" y="1110393"/>
                <a:ext cx="2896669" cy="782009"/>
              </a:xfrm>
              <a:prstGeom prst="rect">
                <a:avLst/>
              </a:prstGeom>
              <a:blipFill>
                <a:blip r:embed="rId6"/>
                <a:stretch>
                  <a:fillRect l="-4211" b="-85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67513" y="5106098"/>
            <a:ext cx="4877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Multiples of 4: 4, 8, 12, 16, 20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7512" y="5576667"/>
            <a:ext cx="4877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Multiples of 5: 5, 10, 15, 20, 25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67513" y="3194357"/>
                <a:ext cx="247096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2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8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3" y="3194357"/>
                <a:ext cx="2470968" cy="523220"/>
              </a:xfrm>
              <a:prstGeom prst="rect">
                <a:avLst/>
              </a:prstGeom>
              <a:blipFill>
                <a:blip r:embed="rId7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896736" y="3003245"/>
                <a:ext cx="2896669" cy="7820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4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6736" y="3003245"/>
                <a:ext cx="2896669" cy="78200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/>
          <p:cNvSpPr/>
          <p:nvPr/>
        </p:nvSpPr>
        <p:spPr>
          <a:xfrm>
            <a:off x="4685313" y="5079812"/>
            <a:ext cx="412450" cy="5757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4310838" y="5550483"/>
            <a:ext cx="412450" cy="5757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670627" y="3864882"/>
                <a:ext cx="2896669" cy="7820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rPr>
                          <m:t>10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rPr>
                          <m:t>20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2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accent2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rPr>
                          <m:t>15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rPr>
                          <m:t>20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2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accent2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rPr>
                          <m:t>16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rPr>
                          <m:t>20</m:t>
                        </m:r>
                      </m:den>
                    </m:f>
                  </m:oMath>
                </a14:m>
                <a:endParaRPr lang="en-GB" sz="2800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0627" y="3864882"/>
                <a:ext cx="2896669" cy="78200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6409907" y="4646891"/>
                <a:ext cx="631903" cy="7127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</a:rPr>
                                <m:t>41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</a:rPr>
                                <m:t>20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9907" y="4646891"/>
                <a:ext cx="631903" cy="71275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6278946" y="5359650"/>
                <a:ext cx="732893" cy="7110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schemeClr val="accent2">
                        <a:lumMod val="75000"/>
                      </a:schemeClr>
                    </a:solidFill>
                  </a:rPr>
                  <a:t>2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</a:rPr>
                              <m:t>20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8946" y="5359650"/>
                <a:ext cx="732893" cy="711028"/>
              </a:xfrm>
              <a:prstGeom prst="rect">
                <a:avLst/>
              </a:prstGeom>
              <a:blipFill>
                <a:blip r:embed="rId11"/>
                <a:stretch>
                  <a:fillRect l="-16667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850530" y="3998553"/>
                <a:ext cx="1696298" cy="7110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8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2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>
                                <a:solidFill>
                                  <a:schemeClr val="accent1"/>
                                </a:solidFill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>
                                <a:solidFill>
                                  <a:schemeClr val="accent1"/>
                                </a:solidFill>
                              </a:rPr>
                              <m:t>20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530" y="3998553"/>
                <a:ext cx="1696298" cy="711028"/>
              </a:xfrm>
              <a:prstGeom prst="rect">
                <a:avLst/>
              </a:prstGeom>
              <a:blipFill>
                <a:blip r:embed="rId12"/>
                <a:stretch>
                  <a:fillRect l="-7554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2414517" y="4019450"/>
                <a:ext cx="931665" cy="7110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1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b="0" i="0" smtClean="0">
                        <a:solidFill>
                          <a:schemeClr val="accent1"/>
                        </a:solidFill>
                      </a:rPr>
                      <m:t>0</m:t>
                    </m:r>
                    <m:box>
                      <m:box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>
                                <a:solidFill>
                                  <a:schemeClr val="accent1"/>
                                </a:solidFill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>
                                <a:solidFill>
                                  <a:schemeClr val="accent1"/>
                                </a:solidFill>
                              </a:rPr>
                              <m:t>20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4517" y="4019450"/>
                <a:ext cx="931665" cy="711028"/>
              </a:xfrm>
              <a:prstGeom prst="rect">
                <a:avLst/>
              </a:prstGeom>
              <a:blipFill>
                <a:blip r:embed="rId13"/>
                <a:stretch>
                  <a:fillRect l="-13072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 animBg="1"/>
      <p:bldP spid="13" grpId="0" animBg="1"/>
      <p:bldP spid="14" grpId="0"/>
      <p:bldP spid="15" grpId="0"/>
      <p:bldP spid="16" grpId="0"/>
      <p:bldP spid="17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833" y="195826"/>
            <a:ext cx="5229225" cy="29051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896737" y="1110393"/>
                <a:ext cx="2896669" cy="7820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4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6737" y="1110393"/>
                <a:ext cx="2896669" cy="782009"/>
              </a:xfrm>
              <a:prstGeom prst="rect">
                <a:avLst/>
              </a:prstGeom>
              <a:blipFill>
                <a:blip r:embed="rId4"/>
                <a:stretch>
                  <a:fillRect l="-4211" b="-85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71332" y="3084711"/>
                <a:ext cx="247096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2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8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332" y="3084711"/>
                <a:ext cx="2470968" cy="523220"/>
              </a:xfrm>
              <a:prstGeom prst="rect">
                <a:avLst/>
              </a:prstGeom>
              <a:blipFill>
                <a:blip r:embed="rId5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637833" y="2930583"/>
                <a:ext cx="4669976" cy="767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4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has to be less than 2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7833" y="2930583"/>
                <a:ext cx="4669976" cy="767133"/>
              </a:xfrm>
              <a:prstGeom prst="rect">
                <a:avLst/>
              </a:prstGeom>
              <a:blipFill>
                <a:blip r:embed="rId6"/>
                <a:stretch>
                  <a:fillRect r="-1305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23B9278-DFDE-459C-BF45-7EAA8AF328FE}"/>
                  </a:ext>
                </a:extLst>
              </p:cNvPr>
              <p:cNvSpPr txBox="1"/>
              <p:nvPr/>
            </p:nvSpPr>
            <p:spPr>
              <a:xfrm>
                <a:off x="914542" y="4270078"/>
                <a:ext cx="2896669" cy="7820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4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23B9278-DFDE-459C-BF45-7EAA8AF328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542" y="4270078"/>
                <a:ext cx="2896669" cy="782009"/>
              </a:xfrm>
              <a:prstGeom prst="rect">
                <a:avLst/>
              </a:prstGeom>
              <a:blipFill>
                <a:blip r:embed="rId7"/>
                <a:stretch>
                  <a:fillRect b="-77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DB26BF0-1EAC-4C6D-87FC-8FBAB7E1C186}"/>
                  </a:ext>
                </a:extLst>
              </p:cNvPr>
              <p:cNvSpPr txBox="1"/>
              <p:nvPr/>
            </p:nvSpPr>
            <p:spPr>
              <a:xfrm>
                <a:off x="3690087" y="4270078"/>
                <a:ext cx="2896669" cy="7820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4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DB26BF0-1EAC-4C6D-87FC-8FBAB7E1C1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0087" y="4270078"/>
                <a:ext cx="2896669" cy="78200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DF269D8-A3D7-47EC-80C3-4897AFD6F1A4}"/>
                  </a:ext>
                </a:extLst>
              </p:cNvPr>
              <p:cNvSpPr txBox="1"/>
              <p:nvPr/>
            </p:nvSpPr>
            <p:spPr>
              <a:xfrm>
                <a:off x="5673594" y="4270078"/>
                <a:ext cx="2896669" cy="7820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4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0" dirty="0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800" dirty="0"/>
                  <a:t>2</a:t>
                </a: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DF269D8-A3D7-47EC-80C3-4897AFD6F1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3594" y="4270078"/>
                <a:ext cx="2896669" cy="782009"/>
              </a:xfrm>
              <a:prstGeom prst="rect">
                <a:avLst/>
              </a:prstGeom>
              <a:blipFill>
                <a:blip r:embed="rId9"/>
                <a:stretch>
                  <a:fillRect b="-77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9834CD61-E028-469F-BA9C-796B5F828D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969675"/>
              </p:ext>
            </p:extLst>
          </p:nvPr>
        </p:nvGraphicFramePr>
        <p:xfrm>
          <a:off x="2767848" y="5128008"/>
          <a:ext cx="139316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34">
                  <a:extLst>
                    <a:ext uri="{9D8B030D-6E8A-4147-A177-3AD203B41FA5}">
                      <a16:colId xmlns:a16="http://schemas.microsoft.com/office/drawing/2014/main" val="1613461189"/>
                    </a:ext>
                  </a:extLst>
                </a:gridCol>
                <a:gridCol w="278634">
                  <a:extLst>
                    <a:ext uri="{9D8B030D-6E8A-4147-A177-3AD203B41FA5}">
                      <a16:colId xmlns:a16="http://schemas.microsoft.com/office/drawing/2014/main" val="389988325"/>
                    </a:ext>
                  </a:extLst>
                </a:gridCol>
                <a:gridCol w="278633">
                  <a:extLst>
                    <a:ext uri="{9D8B030D-6E8A-4147-A177-3AD203B41FA5}">
                      <a16:colId xmlns:a16="http://schemas.microsoft.com/office/drawing/2014/main" val="2328735118"/>
                    </a:ext>
                  </a:extLst>
                </a:gridCol>
                <a:gridCol w="278634">
                  <a:extLst>
                    <a:ext uri="{9D8B030D-6E8A-4147-A177-3AD203B41FA5}">
                      <a16:colId xmlns:a16="http://schemas.microsoft.com/office/drawing/2014/main" val="448664076"/>
                    </a:ext>
                  </a:extLst>
                </a:gridCol>
                <a:gridCol w="278634">
                  <a:extLst>
                    <a:ext uri="{9D8B030D-6E8A-4147-A177-3AD203B41FA5}">
                      <a16:colId xmlns:a16="http://schemas.microsoft.com/office/drawing/2014/main" val="14505780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5462054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B7D28B56-1843-464D-B0A5-0E55A87F17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563590"/>
              </p:ext>
            </p:extLst>
          </p:nvPr>
        </p:nvGraphicFramePr>
        <p:xfrm>
          <a:off x="4510797" y="5128008"/>
          <a:ext cx="139317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292">
                  <a:extLst>
                    <a:ext uri="{9D8B030D-6E8A-4147-A177-3AD203B41FA5}">
                      <a16:colId xmlns:a16="http://schemas.microsoft.com/office/drawing/2014/main" val="1613461189"/>
                    </a:ext>
                  </a:extLst>
                </a:gridCol>
                <a:gridCol w="348293">
                  <a:extLst>
                    <a:ext uri="{9D8B030D-6E8A-4147-A177-3AD203B41FA5}">
                      <a16:colId xmlns:a16="http://schemas.microsoft.com/office/drawing/2014/main" val="3266109204"/>
                    </a:ext>
                  </a:extLst>
                </a:gridCol>
                <a:gridCol w="348293">
                  <a:extLst>
                    <a:ext uri="{9D8B030D-6E8A-4147-A177-3AD203B41FA5}">
                      <a16:colId xmlns:a16="http://schemas.microsoft.com/office/drawing/2014/main" val="1305756949"/>
                    </a:ext>
                  </a:extLst>
                </a:gridCol>
                <a:gridCol w="348292">
                  <a:extLst>
                    <a:ext uri="{9D8B030D-6E8A-4147-A177-3AD203B41FA5}">
                      <a16:colId xmlns:a16="http://schemas.microsoft.com/office/drawing/2014/main" val="31670541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462054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C3DD1261-20E6-4C07-8DAC-D150893D0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501670"/>
              </p:ext>
            </p:extLst>
          </p:nvPr>
        </p:nvGraphicFramePr>
        <p:xfrm>
          <a:off x="2767847" y="5128008"/>
          <a:ext cx="139316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34">
                  <a:extLst>
                    <a:ext uri="{9D8B030D-6E8A-4147-A177-3AD203B41FA5}">
                      <a16:colId xmlns:a16="http://schemas.microsoft.com/office/drawing/2014/main" val="1613461189"/>
                    </a:ext>
                  </a:extLst>
                </a:gridCol>
                <a:gridCol w="278634">
                  <a:extLst>
                    <a:ext uri="{9D8B030D-6E8A-4147-A177-3AD203B41FA5}">
                      <a16:colId xmlns:a16="http://schemas.microsoft.com/office/drawing/2014/main" val="389988325"/>
                    </a:ext>
                  </a:extLst>
                </a:gridCol>
                <a:gridCol w="278633">
                  <a:extLst>
                    <a:ext uri="{9D8B030D-6E8A-4147-A177-3AD203B41FA5}">
                      <a16:colId xmlns:a16="http://schemas.microsoft.com/office/drawing/2014/main" val="2328735118"/>
                    </a:ext>
                  </a:extLst>
                </a:gridCol>
                <a:gridCol w="278634">
                  <a:extLst>
                    <a:ext uri="{9D8B030D-6E8A-4147-A177-3AD203B41FA5}">
                      <a16:colId xmlns:a16="http://schemas.microsoft.com/office/drawing/2014/main" val="448664076"/>
                    </a:ext>
                  </a:extLst>
                </a:gridCol>
                <a:gridCol w="278634">
                  <a:extLst>
                    <a:ext uri="{9D8B030D-6E8A-4147-A177-3AD203B41FA5}">
                      <a16:colId xmlns:a16="http://schemas.microsoft.com/office/drawing/2014/main" val="14505780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462054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CDDEB0BC-0A87-46C4-8881-F8E78A32FC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793678"/>
              </p:ext>
            </p:extLst>
          </p:nvPr>
        </p:nvGraphicFramePr>
        <p:xfrm>
          <a:off x="4510796" y="5128008"/>
          <a:ext cx="139317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292">
                  <a:extLst>
                    <a:ext uri="{9D8B030D-6E8A-4147-A177-3AD203B41FA5}">
                      <a16:colId xmlns:a16="http://schemas.microsoft.com/office/drawing/2014/main" val="1613461189"/>
                    </a:ext>
                  </a:extLst>
                </a:gridCol>
                <a:gridCol w="348293">
                  <a:extLst>
                    <a:ext uri="{9D8B030D-6E8A-4147-A177-3AD203B41FA5}">
                      <a16:colId xmlns:a16="http://schemas.microsoft.com/office/drawing/2014/main" val="3266109204"/>
                    </a:ext>
                  </a:extLst>
                </a:gridCol>
                <a:gridCol w="348293">
                  <a:extLst>
                    <a:ext uri="{9D8B030D-6E8A-4147-A177-3AD203B41FA5}">
                      <a16:colId xmlns:a16="http://schemas.microsoft.com/office/drawing/2014/main" val="1305756949"/>
                    </a:ext>
                  </a:extLst>
                </a:gridCol>
                <a:gridCol w="348292">
                  <a:extLst>
                    <a:ext uri="{9D8B030D-6E8A-4147-A177-3AD203B41FA5}">
                      <a16:colId xmlns:a16="http://schemas.microsoft.com/office/drawing/2014/main" val="31670541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462054"/>
                  </a:ext>
                </a:extLst>
              </a:tr>
            </a:tbl>
          </a:graphicData>
        </a:graphic>
      </p:graphicFrame>
      <p:sp>
        <p:nvSpPr>
          <p:cNvPr id="27" name="Oval 26">
            <a:extLst>
              <a:ext uri="{FF2B5EF4-FFF2-40B4-BE49-F238E27FC236}">
                <a16:creationId xmlns:a16="http://schemas.microsoft.com/office/drawing/2014/main" id="{5019F112-CD72-43CB-A71F-6D21F5E394C4}"/>
              </a:ext>
            </a:extLst>
          </p:cNvPr>
          <p:cNvSpPr/>
          <p:nvPr/>
        </p:nvSpPr>
        <p:spPr>
          <a:xfrm>
            <a:off x="4104311" y="4467688"/>
            <a:ext cx="474919" cy="47491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4CAA8C1F-428A-43FD-9726-528D0BEF243A}"/>
                  </a:ext>
                </a:extLst>
              </p:cNvPr>
              <p:cNvSpPr/>
              <p:nvPr/>
            </p:nvSpPr>
            <p:spPr>
              <a:xfrm>
                <a:off x="4094448" y="4436122"/>
                <a:ext cx="5357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dirty="0"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4CAA8C1F-428A-43FD-9726-528D0BEF24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4448" y="4436122"/>
                <a:ext cx="535724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>
            <a:extLst>
              <a:ext uri="{FF2B5EF4-FFF2-40B4-BE49-F238E27FC236}">
                <a16:creationId xmlns:a16="http://schemas.microsoft.com/office/drawing/2014/main" id="{131BFF39-9B22-4399-978C-C99E9D8F2D85}"/>
              </a:ext>
            </a:extLst>
          </p:cNvPr>
          <p:cNvGrpSpPr/>
          <p:nvPr/>
        </p:nvGrpSpPr>
        <p:grpSpPr>
          <a:xfrm>
            <a:off x="914542" y="1284445"/>
            <a:ext cx="6762301" cy="4229778"/>
            <a:chOff x="8105839" y="454714"/>
            <a:chExt cx="8083997" cy="505649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BC54B4D-FC32-4AE1-9499-C8C3E7088D1A}"/>
                </a:ext>
              </a:extLst>
            </p:cNvPr>
            <p:cNvSpPr/>
            <p:nvPr/>
          </p:nvSpPr>
          <p:spPr>
            <a:xfrm>
              <a:off x="8406809" y="454714"/>
              <a:ext cx="7556205" cy="503274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C18858AA-876F-4BAD-984E-11CABCA08C8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8105839" y="536438"/>
              <a:ext cx="8083997" cy="4974767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337032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8" grpId="0"/>
      <p:bldP spid="20" grpId="0"/>
      <p:bldP spid="21" grpId="0"/>
      <p:bldP spid="27" grpId="0" animBg="1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9148" y="334776"/>
            <a:ext cx="4931159" cy="1161515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1664569" y="1607124"/>
            <a:ext cx="419685" cy="65116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645748" y="1607123"/>
            <a:ext cx="419685" cy="65116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626927" y="1607122"/>
            <a:ext cx="419685" cy="65116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608106" y="1607126"/>
            <a:ext cx="419685" cy="65116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589285" y="1607125"/>
            <a:ext cx="419685" cy="65116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570464" y="1607124"/>
            <a:ext cx="419685" cy="65116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296090" y="3412193"/>
                <a:ext cx="1106116" cy="7094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8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20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6090" y="3412193"/>
                <a:ext cx="1106116" cy="709425"/>
              </a:xfrm>
              <a:prstGeom prst="rect">
                <a:avLst/>
              </a:prstGeom>
              <a:blipFill>
                <a:blip r:embed="rId6"/>
                <a:stretch>
                  <a:fillRect b="-120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5306592" y="3315454"/>
            <a:ext cx="625428" cy="52322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20</a:t>
            </a:r>
          </a:p>
        </p:txBody>
      </p:sp>
      <p:cxnSp>
        <p:nvCxnSpPr>
          <p:cNvPr id="12" name="Straight Arrow Connector 11"/>
          <p:cNvCxnSpPr>
            <a:cxnSpLocks/>
            <a:stCxn id="11" idx="1"/>
          </p:cNvCxnSpPr>
          <p:nvPr/>
        </p:nvCxnSpPr>
        <p:spPr>
          <a:xfrm flipH="1">
            <a:off x="4762099" y="3577064"/>
            <a:ext cx="544493" cy="0"/>
          </a:xfrm>
          <a:prstGeom prst="straightConnector1">
            <a:avLst/>
          </a:prstGeom>
          <a:ln w="190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359605" y="3300666"/>
            <a:ext cx="1485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 and 20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5619306" y="3831201"/>
            <a:ext cx="1" cy="562300"/>
          </a:xfrm>
          <a:prstGeom prst="straightConnector1">
            <a:avLst/>
          </a:prstGeom>
          <a:ln w="190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97656" y="4386186"/>
            <a:ext cx="1539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 and 10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932020" y="3583849"/>
            <a:ext cx="505094" cy="0"/>
          </a:xfrm>
          <a:prstGeom prst="straightConnector1">
            <a:avLst/>
          </a:prstGeom>
          <a:ln w="190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557448" y="3315454"/>
            <a:ext cx="1539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4 and 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27691" y="5188522"/>
            <a:ext cx="3599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1, 2, 4, 5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2770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 animBg="1"/>
      <p:bldP spid="13" grpId="0"/>
      <p:bldP spid="15" grpId="0"/>
      <p:bldP spid="17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9148" y="334776"/>
            <a:ext cx="4931159" cy="1161515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1664569" y="1607124"/>
            <a:ext cx="419685" cy="65116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645748" y="1607123"/>
            <a:ext cx="419685" cy="65116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626927" y="1607122"/>
            <a:ext cx="419685" cy="65116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608106" y="1607126"/>
            <a:ext cx="419685" cy="65116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589285" y="1607125"/>
            <a:ext cx="419685" cy="65116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570464" y="1607124"/>
            <a:ext cx="419685" cy="65116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78138" y="3412193"/>
                <a:ext cx="1106116" cy="7094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8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20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138" y="3412193"/>
                <a:ext cx="1106116" cy="709425"/>
              </a:xfrm>
              <a:prstGeom prst="rect">
                <a:avLst/>
              </a:prstGeom>
              <a:blipFill>
                <a:blip r:embed="rId6"/>
                <a:stretch>
                  <a:fillRect b="-120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>
            <a:off x="3034760" y="3633866"/>
            <a:ext cx="98117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098695" y="3633866"/>
            <a:ext cx="98117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958707" y="3243685"/>
                <a:ext cx="7120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8707" y="3243685"/>
                <a:ext cx="712039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93500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96296E-6 L 0.06875 0.3192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38" y="1594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96296E-6 L 0.08437 0.3192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19" y="1594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96296E-6 L 0.1783 0.1870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06" y="9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96296E-6 L 0.19166 0.1930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83" y="9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96296E-6 L -0.45208 0.24815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04" y="12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96296E-6 L -0.11146 0.24815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73" y="12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9148" y="334776"/>
            <a:ext cx="4931159" cy="1161515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1664569" y="1607124"/>
            <a:ext cx="419685" cy="65116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645748" y="1607123"/>
            <a:ext cx="419685" cy="65116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626927" y="1607122"/>
            <a:ext cx="419685" cy="65116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608106" y="1607126"/>
            <a:ext cx="419685" cy="65116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589285" y="1607125"/>
            <a:ext cx="419685" cy="65116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570464" y="1607124"/>
            <a:ext cx="419685" cy="65116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78138" y="3412193"/>
                <a:ext cx="1106116" cy="7094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8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20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138" y="3412193"/>
                <a:ext cx="1106116" cy="709425"/>
              </a:xfrm>
              <a:prstGeom prst="rect">
                <a:avLst/>
              </a:prstGeom>
              <a:blipFill>
                <a:blip r:embed="rId6"/>
                <a:stretch>
                  <a:fillRect b="-120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>
            <a:off x="3034760" y="3633866"/>
            <a:ext cx="98117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098695" y="3633866"/>
            <a:ext cx="98117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20286" y="5138023"/>
                <a:ext cx="247096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6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1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7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286" y="5138023"/>
                <a:ext cx="2470968" cy="523220"/>
              </a:xfrm>
              <a:prstGeom prst="rect">
                <a:avLst/>
              </a:prstGeom>
              <a:blipFill>
                <a:blip r:embed="rId7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urved Left Arrow 13"/>
          <p:cNvSpPr/>
          <p:nvPr/>
        </p:nvSpPr>
        <p:spPr>
          <a:xfrm>
            <a:off x="4050795" y="3530309"/>
            <a:ext cx="359453" cy="1373056"/>
          </a:xfrm>
          <a:prstGeom prst="rightBracket">
            <a:avLst>
              <a:gd name="adj" fmla="val 190992"/>
            </a:avLst>
          </a:pr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373348" y="3977733"/>
                <a:ext cx="65444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1600" dirty="0"/>
                  <a:t> </a:t>
                </a:r>
                <a:r>
                  <a:rPr lang="en-GB" sz="2400" dirty="0"/>
                  <a:t>5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3348" y="3977733"/>
                <a:ext cx="654443" cy="461665"/>
              </a:xfrm>
              <a:prstGeom prst="rect">
                <a:avLst/>
              </a:prstGeom>
              <a:blipFill>
                <a:blip r:embed="rId8"/>
                <a:stretch>
                  <a:fillRect t="-10667" r="-6481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urved Left Arrow 15"/>
          <p:cNvSpPr/>
          <p:nvPr/>
        </p:nvSpPr>
        <p:spPr>
          <a:xfrm>
            <a:off x="6161686" y="3530310"/>
            <a:ext cx="374580" cy="1373056"/>
          </a:xfrm>
          <a:prstGeom prst="rightBracket">
            <a:avLst>
              <a:gd name="adj" fmla="val 201156"/>
            </a:avLst>
          </a:pr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484033" y="3977733"/>
                <a:ext cx="65444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1600" dirty="0"/>
                  <a:t> </a:t>
                </a:r>
                <a:r>
                  <a:rPr lang="en-GB" sz="2400" dirty="0"/>
                  <a:t>4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4033" y="3977733"/>
                <a:ext cx="654443" cy="461665"/>
              </a:xfrm>
              <a:prstGeom prst="rect">
                <a:avLst/>
              </a:prstGeom>
              <a:blipFill>
                <a:blip r:embed="rId9"/>
                <a:stretch>
                  <a:fillRect t="-10667" r="-6542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034760" y="5009443"/>
                <a:ext cx="1106116" cy="7334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GB" sz="2800" b="0" i="0" smtClean="0"/>
                                <m:t>15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GB" sz="2800" b="0" i="0" smtClean="0"/>
                                <m:t>20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4760" y="5009443"/>
                <a:ext cx="1106116" cy="73347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973758" y="4989686"/>
                <a:ext cx="1106116" cy="7246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GB" sz="2800" b="0" i="0" smtClean="0"/>
                                <m:t>8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GB" sz="2800" b="0" i="0" smtClean="0"/>
                                <m:t>20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758" y="4989686"/>
                <a:ext cx="1106116" cy="72468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105065" y="5113616"/>
                <a:ext cx="7120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5065" y="5113616"/>
                <a:ext cx="712039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032360" y="5037290"/>
                <a:ext cx="1106116" cy="7246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GB" sz="28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chemeClr val="accent1"/>
                                  </a:solidFill>
                                </a:rPr>
                                <m:t>23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chemeClr val="accent1"/>
                                  </a:solidFill>
                                </a:rPr>
                                <m:t>20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2360" y="5037290"/>
                <a:ext cx="1106116" cy="72468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987023" y="5009443"/>
                <a:ext cx="1106116" cy="7246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GB" sz="28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r>
                            <m:rPr>
                              <m:nor/>
                              <m:brk m:alnAt="63"/>
                            </m:rPr>
                            <a:rPr lang="en-GB" sz="2800" b="0" i="0" smtClean="0">
                              <a:solidFill>
                                <a:schemeClr val="accent1"/>
                              </a:solidFill>
                            </a:rPr>
                            <m:t>1</m:t>
                          </m:r>
                          <m:f>
                            <m:fPr>
                              <m:ctrlPr>
                                <a:rPr lang="en-GB" sz="28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chemeClr val="accent1"/>
                                  </a:solidFill>
                                </a:rPr>
                                <m:t>3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chemeClr val="accent1"/>
                                  </a:solidFill>
                                </a:rPr>
                                <m:t>20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7023" y="5009443"/>
                <a:ext cx="1106116" cy="72468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054228" y="3243685"/>
                <a:ext cx="7120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4228" y="3243685"/>
                <a:ext cx="712039" cy="5232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931645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96296E-6 L -0.13021 0.3074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10" y="1537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96296E-6 L -0.02292 0.3041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6" y="15208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96296E-6 L -0.45208 0.2481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04" y="12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96296E-6 L 0.32223 0.2481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11" y="12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96296E-6 L -0.02292 0.191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6" y="9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96296E-6 L 0.29895 0.192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48" y="9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/>
      <p:bldP spid="13" grpId="1"/>
      <p:bldP spid="14" grpId="0" animBg="1"/>
      <p:bldP spid="14" grpId="1" animBg="1"/>
      <p:bldP spid="15" grpId="0"/>
      <p:bldP spid="15" grpId="1"/>
      <p:bldP spid="16" grpId="0" animBg="1"/>
      <p:bldP spid="16" grpId="1" animBg="1"/>
      <p:bldP spid="17" grpId="0"/>
      <p:bldP spid="17" grpId="1"/>
      <p:bldP spid="18" grpId="0" build="allAtOnce"/>
      <p:bldP spid="20" grpId="0"/>
      <p:bldP spid="20" grpId="1"/>
      <p:bldP spid="11" grpId="0"/>
      <p:bldP spid="11" grpId="1"/>
      <p:bldP spid="21" grpId="0"/>
      <p:bldP spid="21" grpId="1"/>
      <p:bldP spid="23" grpId="0"/>
      <p:bldP spid="23" grpId="1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2774" y="562572"/>
            <a:ext cx="749747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 Complete the calculation that is represented: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 Write your answer in its simplest form: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Flowchart: Or 2"/>
          <p:cNvSpPr/>
          <p:nvPr/>
        </p:nvSpPr>
        <p:spPr>
          <a:xfrm>
            <a:off x="1148575" y="1345474"/>
            <a:ext cx="1031966" cy="1045029"/>
          </a:xfrm>
          <a:prstGeom prst="flowChartO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lowchart: Or 4"/>
          <p:cNvSpPr/>
          <p:nvPr/>
        </p:nvSpPr>
        <p:spPr>
          <a:xfrm>
            <a:off x="2312126" y="1332411"/>
            <a:ext cx="1031966" cy="1045029"/>
          </a:xfrm>
          <a:prstGeom prst="flowChartO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lowchart: Or 5"/>
          <p:cNvSpPr/>
          <p:nvPr/>
        </p:nvSpPr>
        <p:spPr>
          <a:xfrm>
            <a:off x="3412321" y="1345473"/>
            <a:ext cx="1031966" cy="1045029"/>
          </a:xfrm>
          <a:prstGeom prst="flowChartO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327119" y="1606377"/>
                <a:ext cx="126709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7119" y="1606377"/>
                <a:ext cx="1267097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lowchart: Or 7"/>
          <p:cNvSpPr/>
          <p:nvPr/>
        </p:nvSpPr>
        <p:spPr>
          <a:xfrm>
            <a:off x="5286689" y="1345474"/>
            <a:ext cx="1031966" cy="1045029"/>
          </a:xfrm>
          <a:prstGeom prst="flowChartO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lowchart: Or 8"/>
          <p:cNvSpPr/>
          <p:nvPr/>
        </p:nvSpPr>
        <p:spPr>
          <a:xfrm>
            <a:off x="6518469" y="1332410"/>
            <a:ext cx="1031966" cy="1045029"/>
          </a:xfrm>
          <a:prstGeom prst="flowChartO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ie 9"/>
          <p:cNvSpPr/>
          <p:nvPr/>
        </p:nvSpPr>
        <p:spPr>
          <a:xfrm>
            <a:off x="3412321" y="1345473"/>
            <a:ext cx="1031966" cy="1044000"/>
          </a:xfrm>
          <a:prstGeom prst="pie">
            <a:avLst>
              <a:gd name="adj1" fmla="val 22933"/>
              <a:gd name="adj2" fmla="val 1620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cxnSpLocks/>
            <a:stCxn id="10" idx="3"/>
            <a:endCxn id="10" idx="1"/>
          </p:cNvCxnSpPr>
          <p:nvPr/>
        </p:nvCxnSpPr>
        <p:spPr>
          <a:xfrm>
            <a:off x="3928304" y="1345473"/>
            <a:ext cx="0" cy="104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  <a:stCxn id="10" idx="2"/>
            <a:endCxn id="10" idx="0"/>
          </p:cNvCxnSpPr>
          <p:nvPr/>
        </p:nvCxnSpPr>
        <p:spPr>
          <a:xfrm>
            <a:off x="3412321" y="1867473"/>
            <a:ext cx="103196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e 16"/>
          <p:cNvSpPr/>
          <p:nvPr/>
        </p:nvSpPr>
        <p:spPr>
          <a:xfrm rot="5400000">
            <a:off x="6520837" y="1337343"/>
            <a:ext cx="1031965" cy="1044000"/>
          </a:xfrm>
          <a:prstGeom prst="pie">
            <a:avLst>
              <a:gd name="adj1" fmla="val 6949"/>
              <a:gd name="adj2" fmla="val 540025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148575" y="3173405"/>
                <a:ext cx="1946366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3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8575" y="3173405"/>
                <a:ext cx="1946366" cy="7693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998352" y="4968850"/>
                <a:ext cx="1946366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6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6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352" y="4968850"/>
                <a:ext cx="1946366" cy="769378"/>
              </a:xfrm>
              <a:prstGeom prst="rect">
                <a:avLst/>
              </a:prstGeom>
              <a:blipFill>
                <a:blip r:embed="rId6"/>
                <a:stretch>
                  <a:fillRect l="-6583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562572"/>
            <a:ext cx="749747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 Complete the calculation that is represented: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 Write your answer in its simplest form: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Flowchart: Or 2"/>
          <p:cNvSpPr/>
          <p:nvPr/>
        </p:nvSpPr>
        <p:spPr>
          <a:xfrm>
            <a:off x="1148575" y="1345474"/>
            <a:ext cx="1031966" cy="1045029"/>
          </a:xfrm>
          <a:prstGeom prst="flowChartO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lowchart: Or 4"/>
          <p:cNvSpPr/>
          <p:nvPr/>
        </p:nvSpPr>
        <p:spPr>
          <a:xfrm>
            <a:off x="2312126" y="1332411"/>
            <a:ext cx="1031966" cy="1045029"/>
          </a:xfrm>
          <a:prstGeom prst="flowChartO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lowchart: Or 5"/>
          <p:cNvSpPr/>
          <p:nvPr/>
        </p:nvSpPr>
        <p:spPr>
          <a:xfrm>
            <a:off x="3412321" y="1345473"/>
            <a:ext cx="1031966" cy="1045029"/>
          </a:xfrm>
          <a:prstGeom prst="flowChartO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327119" y="1606377"/>
                <a:ext cx="126709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7119" y="1606377"/>
                <a:ext cx="1267097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lowchart: Or 7"/>
          <p:cNvSpPr/>
          <p:nvPr/>
        </p:nvSpPr>
        <p:spPr>
          <a:xfrm>
            <a:off x="5286689" y="1345474"/>
            <a:ext cx="1031966" cy="1045029"/>
          </a:xfrm>
          <a:prstGeom prst="flowChartO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lowchart: Or 8"/>
          <p:cNvSpPr/>
          <p:nvPr/>
        </p:nvSpPr>
        <p:spPr>
          <a:xfrm>
            <a:off x="6518469" y="1332410"/>
            <a:ext cx="1031966" cy="1045029"/>
          </a:xfrm>
          <a:prstGeom prst="flowChartO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ie 9"/>
          <p:cNvSpPr/>
          <p:nvPr/>
        </p:nvSpPr>
        <p:spPr>
          <a:xfrm>
            <a:off x="3412321" y="1345473"/>
            <a:ext cx="1031966" cy="1044000"/>
          </a:xfrm>
          <a:prstGeom prst="pie">
            <a:avLst>
              <a:gd name="adj1" fmla="val 22933"/>
              <a:gd name="adj2" fmla="val 1620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cxnSpLocks/>
            <a:stCxn id="10" idx="3"/>
            <a:endCxn id="10" idx="1"/>
          </p:cNvCxnSpPr>
          <p:nvPr/>
        </p:nvCxnSpPr>
        <p:spPr>
          <a:xfrm>
            <a:off x="3928304" y="1345473"/>
            <a:ext cx="0" cy="104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  <a:stCxn id="10" idx="2"/>
            <a:endCxn id="10" idx="0"/>
          </p:cNvCxnSpPr>
          <p:nvPr/>
        </p:nvCxnSpPr>
        <p:spPr>
          <a:xfrm>
            <a:off x="3412321" y="1867473"/>
            <a:ext cx="103196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e 16"/>
          <p:cNvSpPr/>
          <p:nvPr/>
        </p:nvSpPr>
        <p:spPr>
          <a:xfrm rot="5400000">
            <a:off x="6512026" y="1356535"/>
            <a:ext cx="1031965" cy="1003924"/>
          </a:xfrm>
          <a:prstGeom prst="pie">
            <a:avLst>
              <a:gd name="adj1" fmla="val 0"/>
              <a:gd name="adj2" fmla="val 541579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148575" y="3173405"/>
                <a:ext cx="1946366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3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8575" y="3173405"/>
                <a:ext cx="1946366" cy="76937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998352" y="4968850"/>
                <a:ext cx="1946366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6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6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352" y="4968850"/>
                <a:ext cx="1946366" cy="769378"/>
              </a:xfrm>
              <a:prstGeom prst="rect">
                <a:avLst/>
              </a:prstGeom>
              <a:blipFill>
                <a:blip r:embed="rId7"/>
                <a:stretch>
                  <a:fillRect l="-6583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506555" y="2424683"/>
                <a:ext cx="1041411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6555" y="2424683"/>
                <a:ext cx="1041411" cy="769378"/>
              </a:xfrm>
              <a:prstGeom prst="rect">
                <a:avLst/>
              </a:prstGeom>
              <a:blipFill>
                <a:blip r:embed="rId8"/>
                <a:stretch>
                  <a:fillRect l="-11696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979019" y="2428383"/>
                <a:ext cx="1041411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9019" y="2428383"/>
                <a:ext cx="1041411" cy="769378"/>
              </a:xfrm>
              <a:prstGeom prst="rect">
                <a:avLst/>
              </a:prstGeom>
              <a:blipFill>
                <a:blip r:embed="rId9"/>
                <a:stretch>
                  <a:fillRect l="-12281" b="-94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7409604" y="973848"/>
            <a:ext cx="1041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298105" y="3183733"/>
                <a:ext cx="1946366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2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accent2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rPr>
                          <m:t>9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chemeClr val="accent2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8105" y="3183733"/>
                <a:ext cx="1946366" cy="76937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463117" y="3191422"/>
                <a:ext cx="515983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/>
                            </a:solidFill>
                          </a:rPr>
                          <m:t>11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/>
                            </a:solidFill>
                          </a:rPr>
                          <m:t>9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  <a:endParaRPr lang="en-GB" sz="28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3117" y="3191422"/>
                <a:ext cx="515983" cy="76937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16142" y="3200843"/>
                <a:ext cx="1477799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or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/>
                            </a:solidFill>
                          </a:rPr>
                          <m:t>9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  <a:endParaRPr lang="en-GB" sz="28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6142" y="3200843"/>
                <a:ext cx="1477799" cy="767646"/>
              </a:xfrm>
              <a:prstGeom prst="rect">
                <a:avLst/>
              </a:prstGeom>
              <a:blipFill>
                <a:blip r:embed="rId12"/>
                <a:stretch>
                  <a:fillRect l="-8230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527622" y="5084383"/>
                <a:ext cx="194636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>
                    <a:solidFill>
                      <a:schemeClr val="accent2">
                        <a:lumMod val="75000"/>
                      </a:schemeClr>
                    </a:solidFill>
                  </a:rPr>
                  <a:t>1 </a:t>
                </a:r>
                <a14:m>
                  <m:oMath xmlns:m="http://schemas.openxmlformats.org/officeDocument/2006/math">
                    <m:r>
                      <a:rPr lang="en-GB" sz="2800" b="0" i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accent2">
                        <a:lumMod val="75000"/>
                      </a:schemeClr>
                    </a:solidFill>
                  </a:rPr>
                  <a:t> 6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2">
                        <a:lumMod val="75000"/>
                      </a:schemeClr>
                    </a:solidFill>
                  </a:rPr>
                  <a:t> 7</a:t>
                </a: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7622" y="5084383"/>
                <a:ext cx="1946366" cy="523220"/>
              </a:xfrm>
              <a:prstGeom prst="rect">
                <a:avLst/>
              </a:prstGeom>
              <a:blipFill>
                <a:blip r:embed="rId13"/>
                <a:stretch>
                  <a:fillRect l="-6583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313506" y="4963913"/>
                <a:ext cx="1946366" cy="7792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2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accent2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chemeClr val="accent2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2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3506" y="4963913"/>
                <a:ext cx="1946366" cy="77925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241732" y="4963913"/>
                <a:ext cx="778698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7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  <a:endParaRPr lang="en-GB" sz="28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1732" y="4963913"/>
                <a:ext cx="778698" cy="767646"/>
              </a:xfrm>
              <a:prstGeom prst="rect">
                <a:avLst/>
              </a:prstGeom>
              <a:blipFill>
                <a:blip r:embed="rId15"/>
                <a:stretch>
                  <a:fillRect l="-16406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019069" y="4972064"/>
                <a:ext cx="778698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7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/>
                            </a:solidFill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  <a:endParaRPr lang="en-GB" sz="28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9069" y="4972064"/>
                <a:ext cx="778698" cy="767646"/>
              </a:xfrm>
              <a:prstGeom prst="rect">
                <a:avLst/>
              </a:prstGeom>
              <a:blipFill>
                <a:blip r:embed="rId16"/>
                <a:stretch>
                  <a:fillRect l="-15625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22566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8" grpId="0" animBg="1"/>
      <p:bldP spid="9" grpId="0" animBg="1"/>
      <p:bldP spid="10" grpId="0" animBg="1"/>
      <p:bldP spid="17" grpId="0" animBg="1"/>
      <p:bldP spid="21" grpId="0"/>
      <p:bldP spid="22" grpId="0"/>
      <p:bldP spid="23" grpId="0"/>
      <p:bldP spid="24" grpId="0"/>
      <p:bldP spid="25" grpId="0"/>
      <p:bldP spid="26" grpId="0"/>
      <p:bldP spid="30" grpId="0"/>
      <p:bldP spid="31" grpId="0"/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5979" y="426536"/>
            <a:ext cx="747045" cy="7470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48823" y="56922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58300" y="1758835"/>
                <a:ext cx="1946366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4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8300" y="1758835"/>
                <a:ext cx="1946366" cy="76937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346564" y="1783224"/>
                <a:ext cx="1946366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15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6564" y="1783224"/>
                <a:ext cx="1946366" cy="769378"/>
              </a:xfrm>
              <a:prstGeom prst="rect">
                <a:avLst/>
              </a:prstGeom>
              <a:blipFill>
                <a:blip r:embed="rId7"/>
                <a:stretch>
                  <a:fillRect l="-6270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274994" y="3703620"/>
                <a:ext cx="1946366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6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4994" y="3703620"/>
                <a:ext cx="1946366" cy="769378"/>
              </a:xfrm>
              <a:prstGeom prst="rect">
                <a:avLst/>
              </a:prstGeom>
              <a:blipFill>
                <a:blip r:embed="rId8"/>
                <a:stretch>
                  <a:fillRect l="-6250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667512" y="387347"/>
            <a:ext cx="49769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Complete the calculations: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155373" y="2059226"/>
                <a:ext cx="1946366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4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5373" y="2059226"/>
                <a:ext cx="1946366" cy="7693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667512" y="387347"/>
            <a:ext cx="49769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Complete the calculations: 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587955"/>
              </p:ext>
            </p:extLst>
          </p:nvPr>
        </p:nvGraphicFramePr>
        <p:xfrm>
          <a:off x="3308193" y="2342793"/>
          <a:ext cx="362276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7589">
                  <a:extLst>
                    <a:ext uri="{9D8B030D-6E8A-4147-A177-3AD203B41FA5}">
                      <a16:colId xmlns:a16="http://schemas.microsoft.com/office/drawing/2014/main" val="1410020956"/>
                    </a:ext>
                  </a:extLst>
                </a:gridCol>
                <a:gridCol w="1207589">
                  <a:extLst>
                    <a:ext uri="{9D8B030D-6E8A-4147-A177-3AD203B41FA5}">
                      <a16:colId xmlns:a16="http://schemas.microsoft.com/office/drawing/2014/main" val="3406648518"/>
                    </a:ext>
                  </a:extLst>
                </a:gridCol>
                <a:gridCol w="1207589">
                  <a:extLst>
                    <a:ext uri="{9D8B030D-6E8A-4147-A177-3AD203B41FA5}">
                      <a16:colId xmlns:a16="http://schemas.microsoft.com/office/drawing/2014/main" val="15830930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981627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774790"/>
              </p:ext>
            </p:extLst>
          </p:nvPr>
        </p:nvGraphicFramePr>
        <p:xfrm>
          <a:off x="3308192" y="3694700"/>
          <a:ext cx="36227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692">
                  <a:extLst>
                    <a:ext uri="{9D8B030D-6E8A-4147-A177-3AD203B41FA5}">
                      <a16:colId xmlns:a16="http://schemas.microsoft.com/office/drawing/2014/main" val="2220518796"/>
                    </a:ext>
                  </a:extLst>
                </a:gridCol>
                <a:gridCol w="905692">
                  <a:extLst>
                    <a:ext uri="{9D8B030D-6E8A-4147-A177-3AD203B41FA5}">
                      <a16:colId xmlns:a16="http://schemas.microsoft.com/office/drawing/2014/main" val="2934666466"/>
                    </a:ext>
                  </a:extLst>
                </a:gridCol>
                <a:gridCol w="905692">
                  <a:extLst>
                    <a:ext uri="{9D8B030D-6E8A-4147-A177-3AD203B41FA5}">
                      <a16:colId xmlns:a16="http://schemas.microsoft.com/office/drawing/2014/main" val="1464373681"/>
                    </a:ext>
                  </a:extLst>
                </a:gridCol>
                <a:gridCol w="905692">
                  <a:extLst>
                    <a:ext uri="{9D8B030D-6E8A-4147-A177-3AD203B41FA5}">
                      <a16:colId xmlns:a16="http://schemas.microsoft.com/office/drawing/2014/main" val="2281583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251421"/>
                  </a:ext>
                </a:extLst>
              </a:tr>
            </a:tbl>
          </a:graphicData>
        </a:graphic>
      </p:graphicFrame>
      <p:grpSp>
        <p:nvGrpSpPr>
          <p:cNvPr id="11" name="Group 10">
            <a:extLst>
              <a:ext uri="{FF2B5EF4-FFF2-40B4-BE49-F238E27FC236}">
                <a16:creationId xmlns:a16="http://schemas.microsoft.com/office/drawing/2014/main" id="{CF1E9C75-F5E7-4FDA-80EC-203E4101F680}"/>
              </a:ext>
            </a:extLst>
          </p:cNvPr>
          <p:cNvGrpSpPr/>
          <p:nvPr/>
        </p:nvGrpSpPr>
        <p:grpSpPr>
          <a:xfrm>
            <a:off x="2676414" y="1095827"/>
            <a:ext cx="1912513" cy="1119546"/>
            <a:chOff x="1017431" y="1263046"/>
            <a:chExt cx="1912513" cy="1119546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58D30D2-55DC-46F8-BC2F-668E4E130015}"/>
                </a:ext>
              </a:extLst>
            </p:cNvPr>
            <p:cNvSpPr txBox="1"/>
            <p:nvPr/>
          </p:nvSpPr>
          <p:spPr>
            <a:xfrm>
              <a:off x="1063863" y="1263046"/>
              <a:ext cx="178880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Divide each part into 4</a:t>
              </a:r>
            </a:p>
          </p:txBody>
        </p:sp>
        <p:sp>
          <p:nvSpPr>
            <p:cNvPr id="13" name="Rectangle: Rounded Corners 1">
              <a:extLst>
                <a:ext uri="{FF2B5EF4-FFF2-40B4-BE49-F238E27FC236}">
                  <a16:creationId xmlns:a16="http://schemas.microsoft.com/office/drawing/2014/main" id="{05FF4EA0-920F-49F5-B5D3-3EBED63A3F38}"/>
                </a:ext>
              </a:extLst>
            </p:cNvPr>
            <p:cNvSpPr/>
            <p:nvPr/>
          </p:nvSpPr>
          <p:spPr>
            <a:xfrm>
              <a:off x="1017431" y="1263046"/>
              <a:ext cx="1912513" cy="876259"/>
            </a:xfrm>
            <a:prstGeom prst="roundRect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0B0D4856-D520-4875-846D-C61127F3D152}"/>
                </a:ext>
              </a:extLst>
            </p:cNvPr>
            <p:cNvCxnSpPr>
              <a:cxnSpLocks/>
              <a:stCxn id="13" idx="2"/>
            </p:cNvCxnSpPr>
            <p:nvPr/>
          </p:nvCxnSpPr>
          <p:spPr>
            <a:xfrm>
              <a:off x="1973688" y="2139305"/>
              <a:ext cx="563450" cy="243287"/>
            </a:xfrm>
            <a:prstGeom prst="straightConnector1">
              <a:avLst/>
            </a:prstGeom>
            <a:ln w="28575">
              <a:solidFill>
                <a:schemeClr val="accent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988207"/>
              </p:ext>
            </p:extLst>
          </p:nvPr>
        </p:nvGraphicFramePr>
        <p:xfrm>
          <a:off x="3308192" y="2349738"/>
          <a:ext cx="362276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897">
                  <a:extLst>
                    <a:ext uri="{9D8B030D-6E8A-4147-A177-3AD203B41FA5}">
                      <a16:colId xmlns:a16="http://schemas.microsoft.com/office/drawing/2014/main" val="1613461189"/>
                    </a:ext>
                  </a:extLst>
                </a:gridCol>
                <a:gridCol w="301897">
                  <a:extLst>
                    <a:ext uri="{9D8B030D-6E8A-4147-A177-3AD203B41FA5}">
                      <a16:colId xmlns:a16="http://schemas.microsoft.com/office/drawing/2014/main" val="3786852926"/>
                    </a:ext>
                  </a:extLst>
                </a:gridCol>
                <a:gridCol w="301897">
                  <a:extLst>
                    <a:ext uri="{9D8B030D-6E8A-4147-A177-3AD203B41FA5}">
                      <a16:colId xmlns:a16="http://schemas.microsoft.com/office/drawing/2014/main" val="1881962745"/>
                    </a:ext>
                  </a:extLst>
                </a:gridCol>
                <a:gridCol w="301897">
                  <a:extLst>
                    <a:ext uri="{9D8B030D-6E8A-4147-A177-3AD203B41FA5}">
                      <a16:colId xmlns:a16="http://schemas.microsoft.com/office/drawing/2014/main" val="923204870"/>
                    </a:ext>
                  </a:extLst>
                </a:gridCol>
                <a:gridCol w="301897">
                  <a:extLst>
                    <a:ext uri="{9D8B030D-6E8A-4147-A177-3AD203B41FA5}">
                      <a16:colId xmlns:a16="http://schemas.microsoft.com/office/drawing/2014/main" val="254441928"/>
                    </a:ext>
                  </a:extLst>
                </a:gridCol>
                <a:gridCol w="301897">
                  <a:extLst>
                    <a:ext uri="{9D8B030D-6E8A-4147-A177-3AD203B41FA5}">
                      <a16:colId xmlns:a16="http://schemas.microsoft.com/office/drawing/2014/main" val="4181102231"/>
                    </a:ext>
                  </a:extLst>
                </a:gridCol>
                <a:gridCol w="301897">
                  <a:extLst>
                    <a:ext uri="{9D8B030D-6E8A-4147-A177-3AD203B41FA5}">
                      <a16:colId xmlns:a16="http://schemas.microsoft.com/office/drawing/2014/main" val="2271512054"/>
                    </a:ext>
                  </a:extLst>
                </a:gridCol>
                <a:gridCol w="301897">
                  <a:extLst>
                    <a:ext uri="{9D8B030D-6E8A-4147-A177-3AD203B41FA5}">
                      <a16:colId xmlns:a16="http://schemas.microsoft.com/office/drawing/2014/main" val="1671879259"/>
                    </a:ext>
                  </a:extLst>
                </a:gridCol>
                <a:gridCol w="301897">
                  <a:extLst>
                    <a:ext uri="{9D8B030D-6E8A-4147-A177-3AD203B41FA5}">
                      <a16:colId xmlns:a16="http://schemas.microsoft.com/office/drawing/2014/main" val="3136525418"/>
                    </a:ext>
                  </a:extLst>
                </a:gridCol>
                <a:gridCol w="301897">
                  <a:extLst>
                    <a:ext uri="{9D8B030D-6E8A-4147-A177-3AD203B41FA5}">
                      <a16:colId xmlns:a16="http://schemas.microsoft.com/office/drawing/2014/main" val="3961289436"/>
                    </a:ext>
                  </a:extLst>
                </a:gridCol>
                <a:gridCol w="301897">
                  <a:extLst>
                    <a:ext uri="{9D8B030D-6E8A-4147-A177-3AD203B41FA5}">
                      <a16:colId xmlns:a16="http://schemas.microsoft.com/office/drawing/2014/main" val="1225292321"/>
                    </a:ext>
                  </a:extLst>
                </a:gridCol>
                <a:gridCol w="301897">
                  <a:extLst>
                    <a:ext uri="{9D8B030D-6E8A-4147-A177-3AD203B41FA5}">
                      <a16:colId xmlns:a16="http://schemas.microsoft.com/office/drawing/2014/main" val="9816224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462054"/>
                  </a:ext>
                </a:extLst>
              </a:tr>
            </a:tbl>
          </a:graphicData>
        </a:graphic>
      </p:graphicFrame>
      <p:grpSp>
        <p:nvGrpSpPr>
          <p:cNvPr id="16" name="Group 15">
            <a:extLst>
              <a:ext uri="{FF2B5EF4-FFF2-40B4-BE49-F238E27FC236}">
                <a16:creationId xmlns:a16="http://schemas.microsoft.com/office/drawing/2014/main" id="{BD46E73A-2C3F-49F4-85DA-EFA622779DF0}"/>
              </a:ext>
            </a:extLst>
          </p:cNvPr>
          <p:cNvGrpSpPr/>
          <p:nvPr/>
        </p:nvGrpSpPr>
        <p:grpSpPr>
          <a:xfrm>
            <a:off x="1705414" y="4223390"/>
            <a:ext cx="2034863" cy="1122679"/>
            <a:chOff x="1017431" y="1016626"/>
            <a:chExt cx="2034863" cy="1122679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6776F67-8D37-43FA-8A8D-B6E94DB29476}"/>
                </a:ext>
              </a:extLst>
            </p:cNvPr>
            <p:cNvSpPr txBox="1"/>
            <p:nvPr/>
          </p:nvSpPr>
          <p:spPr>
            <a:xfrm>
              <a:off x="1063863" y="1263046"/>
              <a:ext cx="178880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Divide each part into 3</a:t>
              </a:r>
            </a:p>
          </p:txBody>
        </p:sp>
        <p:sp>
          <p:nvSpPr>
            <p:cNvPr id="18" name="Rectangle: Rounded Corners 20">
              <a:extLst>
                <a:ext uri="{FF2B5EF4-FFF2-40B4-BE49-F238E27FC236}">
                  <a16:creationId xmlns:a16="http://schemas.microsoft.com/office/drawing/2014/main" id="{81ED2F8D-FF1A-429D-8824-C3C4FC80A26D}"/>
                </a:ext>
              </a:extLst>
            </p:cNvPr>
            <p:cNvSpPr/>
            <p:nvPr/>
          </p:nvSpPr>
          <p:spPr>
            <a:xfrm>
              <a:off x="1017431" y="1263046"/>
              <a:ext cx="1912513" cy="876259"/>
            </a:xfrm>
            <a:prstGeom prst="roundRect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FB2D5E63-C647-4B45-BE39-55AB28F53E6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26697" y="1016626"/>
              <a:ext cx="1125597" cy="246420"/>
            </a:xfrm>
            <a:prstGeom prst="straightConnector1">
              <a:avLst/>
            </a:prstGeom>
            <a:ln w="28575">
              <a:solidFill>
                <a:schemeClr val="accent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936348"/>
              </p:ext>
            </p:extLst>
          </p:nvPr>
        </p:nvGraphicFramePr>
        <p:xfrm>
          <a:off x="3308192" y="3700945"/>
          <a:ext cx="362276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897">
                  <a:extLst>
                    <a:ext uri="{9D8B030D-6E8A-4147-A177-3AD203B41FA5}">
                      <a16:colId xmlns:a16="http://schemas.microsoft.com/office/drawing/2014/main" val="1613461189"/>
                    </a:ext>
                  </a:extLst>
                </a:gridCol>
                <a:gridCol w="301897">
                  <a:extLst>
                    <a:ext uri="{9D8B030D-6E8A-4147-A177-3AD203B41FA5}">
                      <a16:colId xmlns:a16="http://schemas.microsoft.com/office/drawing/2014/main" val="3786852926"/>
                    </a:ext>
                  </a:extLst>
                </a:gridCol>
                <a:gridCol w="301897">
                  <a:extLst>
                    <a:ext uri="{9D8B030D-6E8A-4147-A177-3AD203B41FA5}">
                      <a16:colId xmlns:a16="http://schemas.microsoft.com/office/drawing/2014/main" val="1881962745"/>
                    </a:ext>
                  </a:extLst>
                </a:gridCol>
                <a:gridCol w="301897">
                  <a:extLst>
                    <a:ext uri="{9D8B030D-6E8A-4147-A177-3AD203B41FA5}">
                      <a16:colId xmlns:a16="http://schemas.microsoft.com/office/drawing/2014/main" val="923204870"/>
                    </a:ext>
                  </a:extLst>
                </a:gridCol>
                <a:gridCol w="301897">
                  <a:extLst>
                    <a:ext uri="{9D8B030D-6E8A-4147-A177-3AD203B41FA5}">
                      <a16:colId xmlns:a16="http://schemas.microsoft.com/office/drawing/2014/main" val="254441928"/>
                    </a:ext>
                  </a:extLst>
                </a:gridCol>
                <a:gridCol w="301897">
                  <a:extLst>
                    <a:ext uri="{9D8B030D-6E8A-4147-A177-3AD203B41FA5}">
                      <a16:colId xmlns:a16="http://schemas.microsoft.com/office/drawing/2014/main" val="4181102231"/>
                    </a:ext>
                  </a:extLst>
                </a:gridCol>
                <a:gridCol w="301897">
                  <a:extLst>
                    <a:ext uri="{9D8B030D-6E8A-4147-A177-3AD203B41FA5}">
                      <a16:colId xmlns:a16="http://schemas.microsoft.com/office/drawing/2014/main" val="2271512054"/>
                    </a:ext>
                  </a:extLst>
                </a:gridCol>
                <a:gridCol w="301897">
                  <a:extLst>
                    <a:ext uri="{9D8B030D-6E8A-4147-A177-3AD203B41FA5}">
                      <a16:colId xmlns:a16="http://schemas.microsoft.com/office/drawing/2014/main" val="1671879259"/>
                    </a:ext>
                  </a:extLst>
                </a:gridCol>
                <a:gridCol w="301897">
                  <a:extLst>
                    <a:ext uri="{9D8B030D-6E8A-4147-A177-3AD203B41FA5}">
                      <a16:colId xmlns:a16="http://schemas.microsoft.com/office/drawing/2014/main" val="3136525418"/>
                    </a:ext>
                  </a:extLst>
                </a:gridCol>
                <a:gridCol w="301897">
                  <a:extLst>
                    <a:ext uri="{9D8B030D-6E8A-4147-A177-3AD203B41FA5}">
                      <a16:colId xmlns:a16="http://schemas.microsoft.com/office/drawing/2014/main" val="3961289436"/>
                    </a:ext>
                  </a:extLst>
                </a:gridCol>
                <a:gridCol w="301897">
                  <a:extLst>
                    <a:ext uri="{9D8B030D-6E8A-4147-A177-3AD203B41FA5}">
                      <a16:colId xmlns:a16="http://schemas.microsoft.com/office/drawing/2014/main" val="1225292321"/>
                    </a:ext>
                  </a:extLst>
                </a:gridCol>
                <a:gridCol w="301897">
                  <a:extLst>
                    <a:ext uri="{9D8B030D-6E8A-4147-A177-3AD203B41FA5}">
                      <a16:colId xmlns:a16="http://schemas.microsoft.com/office/drawing/2014/main" val="9816224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462054"/>
                  </a:ext>
                </a:extLst>
              </a:tr>
            </a:tbl>
          </a:graphicData>
        </a:graphic>
      </p:graphicFrame>
      <p:grpSp>
        <p:nvGrpSpPr>
          <p:cNvPr id="21" name="Group 20">
            <a:extLst>
              <a:ext uri="{FF2B5EF4-FFF2-40B4-BE49-F238E27FC236}">
                <a16:creationId xmlns:a16="http://schemas.microsoft.com/office/drawing/2014/main" id="{1C338170-4B14-4BAC-B37E-1316020BBC74}"/>
              </a:ext>
            </a:extLst>
          </p:cNvPr>
          <p:cNvGrpSpPr/>
          <p:nvPr/>
        </p:nvGrpSpPr>
        <p:grpSpPr>
          <a:xfrm>
            <a:off x="3914396" y="4858728"/>
            <a:ext cx="3049841" cy="911704"/>
            <a:chOff x="3068391" y="3584443"/>
            <a:chExt cx="3228863" cy="91170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43802332-8A9F-43BA-82F2-5B2242DAF399}"/>
                    </a:ext>
                  </a:extLst>
                </p:cNvPr>
                <p:cNvSpPr txBox="1"/>
                <p:nvPr/>
              </p:nvSpPr>
              <p:spPr>
                <a:xfrm>
                  <a:off x="3089402" y="3721782"/>
                  <a:ext cx="3207852" cy="67274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/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/>
                            <m:t>3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/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/>
                            <m:t>4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/>
                            <m:t>8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/>
                            <m:t>12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/>
                            <m:t>9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/>
                            <m:t>12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accent1"/>
                              </a:solidFill>
                            </a:rPr>
                            <m:t>17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400" b="0" i="0" smtClean="0">
                              <a:solidFill>
                                <a:schemeClr val="accent1"/>
                              </a:solidFill>
                            </a:rPr>
                            <m:t>12</m:t>
                          </m:r>
                        </m:den>
                      </m:f>
                    </m:oMath>
                  </a14:m>
                  <a:r>
                    <a:rPr lang="en-GB" sz="2400" dirty="0"/>
                    <a:t> </a:t>
                  </a:r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43802332-8A9F-43BA-82F2-5B2242DAF39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89402" y="3721782"/>
                  <a:ext cx="3207852" cy="672748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6C30386-46E0-46B7-8646-8CC2AD0315B1}"/>
                </a:ext>
              </a:extLst>
            </p:cNvPr>
            <p:cNvSpPr/>
            <p:nvPr/>
          </p:nvSpPr>
          <p:spPr>
            <a:xfrm>
              <a:off x="3068391" y="3584443"/>
              <a:ext cx="3139226" cy="911704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670241"/>
              </p:ext>
            </p:extLst>
          </p:nvPr>
        </p:nvGraphicFramePr>
        <p:xfrm>
          <a:off x="4817725" y="3700020"/>
          <a:ext cx="120346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865">
                  <a:extLst>
                    <a:ext uri="{9D8B030D-6E8A-4147-A177-3AD203B41FA5}">
                      <a16:colId xmlns:a16="http://schemas.microsoft.com/office/drawing/2014/main" val="4107114915"/>
                    </a:ext>
                  </a:extLst>
                </a:gridCol>
                <a:gridCol w="300865">
                  <a:extLst>
                    <a:ext uri="{9D8B030D-6E8A-4147-A177-3AD203B41FA5}">
                      <a16:colId xmlns:a16="http://schemas.microsoft.com/office/drawing/2014/main" val="1019208757"/>
                    </a:ext>
                  </a:extLst>
                </a:gridCol>
                <a:gridCol w="300865">
                  <a:extLst>
                    <a:ext uri="{9D8B030D-6E8A-4147-A177-3AD203B41FA5}">
                      <a16:colId xmlns:a16="http://schemas.microsoft.com/office/drawing/2014/main" val="2302398144"/>
                    </a:ext>
                  </a:extLst>
                </a:gridCol>
                <a:gridCol w="300865">
                  <a:extLst>
                    <a:ext uri="{9D8B030D-6E8A-4147-A177-3AD203B41FA5}">
                      <a16:colId xmlns:a16="http://schemas.microsoft.com/office/drawing/2014/main" val="24378430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36181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285088" y="2070535"/>
                <a:ext cx="778698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/>
                            </a:solidFill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/>
                            </a:solidFill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  <a:endParaRPr lang="en-GB" sz="28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088" y="2070535"/>
                <a:ext cx="778698" cy="767646"/>
              </a:xfrm>
              <a:prstGeom prst="rect">
                <a:avLst/>
              </a:prstGeom>
              <a:blipFill>
                <a:blip r:embed="rId7"/>
                <a:stretch>
                  <a:fillRect l="-16406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135531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81481E-6 L 0.09913 -0.19723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48" y="-9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698095" y="1149153"/>
                <a:ext cx="1946366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15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8095" y="1149153"/>
                <a:ext cx="1946366" cy="769378"/>
              </a:xfrm>
              <a:prstGeom prst="rect">
                <a:avLst/>
              </a:prstGeom>
              <a:blipFill>
                <a:blip r:embed="rId5"/>
                <a:stretch>
                  <a:fillRect l="-6583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667512" y="387347"/>
            <a:ext cx="49769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Complete the calculations: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387980" y="1203209"/>
                <a:ext cx="814647" cy="7094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3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>
                                <a:solidFill>
                                  <a:schemeClr val="accent1"/>
                                </a:solidFill>
                              </a:rPr>
                              <m:t>13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>
                                <a:solidFill>
                                  <a:schemeClr val="accent1"/>
                                </a:solidFill>
                              </a:rPr>
                              <m:t>15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7980" y="1203209"/>
                <a:ext cx="814647" cy="709425"/>
              </a:xfrm>
              <a:prstGeom prst="rect">
                <a:avLst/>
              </a:prstGeom>
              <a:blipFill>
                <a:blip r:embed="rId6"/>
                <a:stretch>
                  <a:fillRect l="-15789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938081" y="4227553"/>
                <a:ext cx="4556628" cy="7094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12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15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15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13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15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8081" y="4227553"/>
                <a:ext cx="4556628" cy="70942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04317" y="2519615"/>
                <a:ext cx="247096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2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1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3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317" y="2519615"/>
                <a:ext cx="2470968" cy="523220"/>
              </a:xfrm>
              <a:prstGeom prst="rect">
                <a:avLst/>
              </a:prstGeom>
              <a:blipFill>
                <a:blip r:embed="rId8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5229526" y="2573317"/>
                <a:ext cx="1728451" cy="7867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tx1"/>
                            </a:solidFill>
                          </a:rPr>
                          <m:t>15</m:t>
                        </m:r>
                      </m:den>
                    </m:f>
                  </m:oMath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9526" y="2573317"/>
                <a:ext cx="1728451" cy="7867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Curved Right Arrow 16"/>
          <p:cNvSpPr/>
          <p:nvPr/>
        </p:nvSpPr>
        <p:spPr>
          <a:xfrm>
            <a:off x="4822203" y="3000243"/>
            <a:ext cx="323563" cy="769074"/>
          </a:xfrm>
          <a:prstGeom prst="leftBracket">
            <a:avLst>
              <a:gd name="adj" fmla="val 118845"/>
            </a:avLst>
          </a:prstGeom>
          <a:noFill/>
          <a:ln w="28575"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908556" y="3326868"/>
                <a:ext cx="1106116" cy="7094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GB" sz="2800" b="0" i="0" smtClean="0"/>
                                <m:t>12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GB" sz="2800" b="0" i="0" smtClean="0"/>
                                <m:t>15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8556" y="3326868"/>
                <a:ext cx="1106116" cy="70942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185958" y="3153947"/>
                <a:ext cx="72259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1600" dirty="0"/>
                  <a:t> </a:t>
                </a:r>
                <a:r>
                  <a:rPr lang="en-GB" sz="2400" dirty="0"/>
                  <a:t>3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5958" y="3153947"/>
                <a:ext cx="722598" cy="461665"/>
              </a:xfrm>
              <a:prstGeom prst="rect">
                <a:avLst/>
              </a:prstGeom>
              <a:blipFill>
                <a:blip r:embed="rId11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390370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 animBg="1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698095" y="1209801"/>
                <a:ext cx="1946366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6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8095" y="1209801"/>
                <a:ext cx="1946366" cy="769378"/>
              </a:xfrm>
              <a:prstGeom prst="rect">
                <a:avLst/>
              </a:prstGeom>
              <a:blipFill>
                <a:blip r:embed="rId5"/>
                <a:stretch>
                  <a:fillRect l="-6583" b="-94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667512" y="387347"/>
            <a:ext cx="49769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Complete the calculations: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6593" y="4761211"/>
            <a:ext cx="4877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Multiples of 9: 9, 18, 27, 36, 45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6592" y="5337002"/>
            <a:ext cx="4877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Multiples of 6: 6, 12, 18, 24, 30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904317" y="2519615"/>
                <a:ext cx="247096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1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2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3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317" y="2519615"/>
                <a:ext cx="2470968" cy="523220"/>
              </a:xfrm>
              <a:prstGeom prst="rect">
                <a:avLst/>
              </a:prstGeom>
              <a:blipFill>
                <a:blip r:embed="rId6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644461" y="2573317"/>
                <a:ext cx="1728451" cy="7867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4461" y="2573317"/>
                <a:ext cx="1728451" cy="7867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Oval 12"/>
          <p:cNvSpPr/>
          <p:nvPr/>
        </p:nvSpPr>
        <p:spPr>
          <a:xfrm>
            <a:off x="3360014" y="4761211"/>
            <a:ext cx="412450" cy="5757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3880974" y="5321006"/>
            <a:ext cx="412450" cy="5757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Curved Right Arrow 14"/>
          <p:cNvSpPr/>
          <p:nvPr/>
        </p:nvSpPr>
        <p:spPr>
          <a:xfrm>
            <a:off x="5280157" y="2923525"/>
            <a:ext cx="323563" cy="769074"/>
          </a:xfrm>
          <a:prstGeom prst="leftBracket">
            <a:avLst>
              <a:gd name="adj" fmla="val 118845"/>
            </a:avLst>
          </a:prstGeom>
          <a:noFill/>
          <a:ln w="28575"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643912" y="3077229"/>
                <a:ext cx="72259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1600" dirty="0"/>
                  <a:t> </a:t>
                </a:r>
                <a:r>
                  <a:rPr lang="en-GB" sz="2400" dirty="0"/>
                  <a:t>2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3912" y="3077229"/>
                <a:ext cx="722598" cy="461665"/>
              </a:xfrm>
              <a:prstGeom prst="rect">
                <a:avLst/>
              </a:prstGeom>
              <a:blipFill>
                <a:blip r:embed="rId8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313286" y="3412193"/>
                <a:ext cx="1106116" cy="7094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GB" sz="2800" b="0" i="0" smtClean="0"/>
                                <m:t>16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GB" sz="2800" b="0" i="0" smtClean="0"/>
                                <m:t>18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3286" y="3412193"/>
                <a:ext cx="1106116" cy="70942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urved Left Arrow 17"/>
          <p:cNvSpPr/>
          <p:nvPr/>
        </p:nvSpPr>
        <p:spPr>
          <a:xfrm flipH="1">
            <a:off x="6617985" y="2923525"/>
            <a:ext cx="295433" cy="769074"/>
          </a:xfrm>
          <a:prstGeom prst="leftBracket">
            <a:avLst>
              <a:gd name="adj" fmla="val 130160"/>
            </a:avLst>
          </a:prstGeom>
          <a:noFill/>
          <a:ln w="28575"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859118" y="3064670"/>
                <a:ext cx="72259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1600" dirty="0"/>
                  <a:t> </a:t>
                </a:r>
                <a:r>
                  <a:rPr lang="en-GB" sz="2400" dirty="0"/>
                  <a:t>3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9118" y="3064670"/>
                <a:ext cx="722598" cy="461665"/>
              </a:xfrm>
              <a:prstGeom prst="rect">
                <a:avLst/>
              </a:prstGeom>
              <a:blipFill>
                <a:blip r:embed="rId10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915183" y="3412193"/>
                <a:ext cx="1106116" cy="7094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GB" sz="2800" b="0" i="0" smtClean="0"/>
                                <m:t>3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GB" sz="2800" b="0" i="0" smtClean="0"/>
                                <m:t>18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5183" y="3412193"/>
                <a:ext cx="1106116" cy="70942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5280157" y="1269754"/>
                <a:ext cx="814647" cy="7094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3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>
                                <a:solidFill>
                                  <a:schemeClr val="accent1"/>
                                </a:solidFill>
                              </a:rPr>
                              <m:t>19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>
                                <a:solidFill>
                                  <a:schemeClr val="accent1"/>
                                </a:solidFill>
                              </a:rPr>
                              <m:t>18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0157" y="1269754"/>
                <a:ext cx="814647" cy="709425"/>
              </a:xfrm>
              <a:prstGeom prst="rect">
                <a:avLst/>
              </a:prstGeom>
              <a:blipFill>
                <a:blip r:embed="rId12"/>
                <a:stretch>
                  <a:fillRect l="-14925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34507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 animBg="1"/>
      <p:bldP spid="14" grpId="0" animBg="1"/>
      <p:bldP spid="15" grpId="0" animBg="1"/>
      <p:bldP spid="16" grpId="0"/>
      <p:bldP spid="17" grpId="0"/>
      <p:bldP spid="18" grpId="0" animBg="1"/>
      <p:bldP spid="19" grpId="0"/>
      <p:bldP spid="20" grpId="0"/>
      <p:bldP spid="2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1.9|3.4|2.4|6.5|20.4|4.5|3.5|6.7|9.5|7.1|14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1.8|13.6|2.6|3.4|2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1.5|11.2|4.5|2.7|6.7|1.6|6.5|1.4|1.1|1.8|2.2|3.4|2.9|11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5|3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4|1.7|2.6|1.6|7.1|7.2|2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1|3.3|8.4|5.3|2.8|6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7|2.2|16.9|1.8|2.3|0.8|1.6|1.7|3.8|1.4|9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|2.2|5.5|1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6|8.8|3.1|18.3|0.8|3.1|0.8|9.9|5.9|2.3|3.8|2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6|8.8|3.1|18.3|0.8|3.1|0.8|9.9|5.9|2.3|3.8|2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7.4|13.1|10.7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A8B3D1A-8239-4DF5-8164-0A733D2564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522d4c35-b548-4432-90ae-af4376e1c4b4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terms/"/>
    <ds:schemaRef ds:uri="http://schemas.microsoft.com/office/2006/documentManagement/types"/>
    <ds:schemaRef ds:uri="http://www.w3.org/XML/1998/namespace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2731</TotalTime>
  <Words>408</Words>
  <Application>Microsoft Office PowerPoint</Application>
  <PresentationFormat>On-screen Show (4:3)</PresentationFormat>
  <Paragraphs>124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the questions on the 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216</cp:revision>
  <dcterms:created xsi:type="dcterms:W3CDTF">2019-07-05T11:02:13Z</dcterms:created>
  <dcterms:modified xsi:type="dcterms:W3CDTF">2020-10-23T10:34:13Z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