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34CDD-F095-4FB9-8D96-F2F572E67D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641FC1-B67B-41F9-B42D-13B9ECC5E3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5C9CCB-A702-43E4-924A-19A19C34A5AF}"/>
              </a:ext>
            </a:extLst>
          </p:cNvPr>
          <p:cNvSpPr>
            <a:spLocks noGrp="1"/>
          </p:cNvSpPr>
          <p:nvPr>
            <p:ph type="dt" sz="half" idx="10"/>
          </p:nvPr>
        </p:nvSpPr>
        <p:spPr/>
        <p:txBody>
          <a:bodyPr/>
          <a:lstStyle/>
          <a:p>
            <a:fld id="{7591E3B2-B8A5-4648-B3C9-CF6D8A4223A3}" type="datetimeFigureOut">
              <a:rPr lang="en-GB" smtClean="0"/>
              <a:t>02/02/2021</a:t>
            </a:fld>
            <a:endParaRPr lang="en-GB"/>
          </a:p>
        </p:txBody>
      </p:sp>
      <p:sp>
        <p:nvSpPr>
          <p:cNvPr id="5" name="Footer Placeholder 4">
            <a:extLst>
              <a:ext uri="{FF2B5EF4-FFF2-40B4-BE49-F238E27FC236}">
                <a16:creationId xmlns:a16="http://schemas.microsoft.com/office/drawing/2014/main" id="{4187E683-D239-43A3-996C-9AC5922A0A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A710A3-FE70-4871-8918-5256A2A4ED47}"/>
              </a:ext>
            </a:extLst>
          </p:cNvPr>
          <p:cNvSpPr>
            <a:spLocks noGrp="1"/>
          </p:cNvSpPr>
          <p:nvPr>
            <p:ph type="sldNum" sz="quarter" idx="12"/>
          </p:nvPr>
        </p:nvSpPr>
        <p:spPr/>
        <p:txBody>
          <a:bodyPr/>
          <a:lstStyle/>
          <a:p>
            <a:fld id="{C31E228D-D179-459F-9364-8B840482D8D0}" type="slidenum">
              <a:rPr lang="en-GB" smtClean="0"/>
              <a:t>‹#›</a:t>
            </a:fld>
            <a:endParaRPr lang="en-GB"/>
          </a:p>
        </p:txBody>
      </p:sp>
    </p:spTree>
    <p:extLst>
      <p:ext uri="{BB962C8B-B14F-4D97-AF65-F5344CB8AC3E}">
        <p14:creationId xmlns:p14="http://schemas.microsoft.com/office/powerpoint/2010/main" val="2860041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D6B2B-1778-466C-9C3D-9FF891048E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7E1174-65AD-438A-AADF-B37705E8F6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85C647-7558-43B8-BD05-C6E7C335F693}"/>
              </a:ext>
            </a:extLst>
          </p:cNvPr>
          <p:cNvSpPr>
            <a:spLocks noGrp="1"/>
          </p:cNvSpPr>
          <p:nvPr>
            <p:ph type="dt" sz="half" idx="10"/>
          </p:nvPr>
        </p:nvSpPr>
        <p:spPr/>
        <p:txBody>
          <a:bodyPr/>
          <a:lstStyle/>
          <a:p>
            <a:fld id="{7591E3B2-B8A5-4648-B3C9-CF6D8A4223A3}" type="datetimeFigureOut">
              <a:rPr lang="en-GB" smtClean="0"/>
              <a:t>02/02/2021</a:t>
            </a:fld>
            <a:endParaRPr lang="en-GB"/>
          </a:p>
        </p:txBody>
      </p:sp>
      <p:sp>
        <p:nvSpPr>
          <p:cNvPr id="5" name="Footer Placeholder 4">
            <a:extLst>
              <a:ext uri="{FF2B5EF4-FFF2-40B4-BE49-F238E27FC236}">
                <a16:creationId xmlns:a16="http://schemas.microsoft.com/office/drawing/2014/main" id="{FCD43A2D-7B99-4EC4-84BE-D4BBA28B68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70A023-F9DC-4B0C-A4A8-99595731232F}"/>
              </a:ext>
            </a:extLst>
          </p:cNvPr>
          <p:cNvSpPr>
            <a:spLocks noGrp="1"/>
          </p:cNvSpPr>
          <p:nvPr>
            <p:ph type="sldNum" sz="quarter" idx="12"/>
          </p:nvPr>
        </p:nvSpPr>
        <p:spPr/>
        <p:txBody>
          <a:bodyPr/>
          <a:lstStyle/>
          <a:p>
            <a:fld id="{C31E228D-D179-459F-9364-8B840482D8D0}" type="slidenum">
              <a:rPr lang="en-GB" smtClean="0"/>
              <a:t>‹#›</a:t>
            </a:fld>
            <a:endParaRPr lang="en-GB"/>
          </a:p>
        </p:txBody>
      </p:sp>
    </p:spTree>
    <p:extLst>
      <p:ext uri="{BB962C8B-B14F-4D97-AF65-F5344CB8AC3E}">
        <p14:creationId xmlns:p14="http://schemas.microsoft.com/office/powerpoint/2010/main" val="314533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B1EC1E-86A0-4BFA-B8A0-2D78CAF75C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14D9C4-5908-44C3-8C5B-DDCA4D50E9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D97A6D-1DF6-402C-8B34-28C551114AFA}"/>
              </a:ext>
            </a:extLst>
          </p:cNvPr>
          <p:cNvSpPr>
            <a:spLocks noGrp="1"/>
          </p:cNvSpPr>
          <p:nvPr>
            <p:ph type="dt" sz="half" idx="10"/>
          </p:nvPr>
        </p:nvSpPr>
        <p:spPr/>
        <p:txBody>
          <a:bodyPr/>
          <a:lstStyle/>
          <a:p>
            <a:fld id="{7591E3B2-B8A5-4648-B3C9-CF6D8A4223A3}" type="datetimeFigureOut">
              <a:rPr lang="en-GB" smtClean="0"/>
              <a:t>02/02/2021</a:t>
            </a:fld>
            <a:endParaRPr lang="en-GB"/>
          </a:p>
        </p:txBody>
      </p:sp>
      <p:sp>
        <p:nvSpPr>
          <p:cNvPr id="5" name="Footer Placeholder 4">
            <a:extLst>
              <a:ext uri="{FF2B5EF4-FFF2-40B4-BE49-F238E27FC236}">
                <a16:creationId xmlns:a16="http://schemas.microsoft.com/office/drawing/2014/main" id="{2B5726A5-0D05-4550-A57E-4008FC4C4F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0F3489-8307-491B-985C-31C7129DB66B}"/>
              </a:ext>
            </a:extLst>
          </p:cNvPr>
          <p:cNvSpPr>
            <a:spLocks noGrp="1"/>
          </p:cNvSpPr>
          <p:nvPr>
            <p:ph type="sldNum" sz="quarter" idx="12"/>
          </p:nvPr>
        </p:nvSpPr>
        <p:spPr/>
        <p:txBody>
          <a:bodyPr/>
          <a:lstStyle/>
          <a:p>
            <a:fld id="{C31E228D-D179-459F-9364-8B840482D8D0}" type="slidenum">
              <a:rPr lang="en-GB" smtClean="0"/>
              <a:t>‹#›</a:t>
            </a:fld>
            <a:endParaRPr lang="en-GB"/>
          </a:p>
        </p:txBody>
      </p:sp>
    </p:spTree>
    <p:extLst>
      <p:ext uri="{BB962C8B-B14F-4D97-AF65-F5344CB8AC3E}">
        <p14:creationId xmlns:p14="http://schemas.microsoft.com/office/powerpoint/2010/main" val="233306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DEC95-A22E-40C0-84B3-A4669B59B1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84AE4C-AFBE-4AE4-8EAD-750FED575E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7DC30D-73D7-4E62-9A85-034AA7C9ACC5}"/>
              </a:ext>
            </a:extLst>
          </p:cNvPr>
          <p:cNvSpPr>
            <a:spLocks noGrp="1"/>
          </p:cNvSpPr>
          <p:nvPr>
            <p:ph type="dt" sz="half" idx="10"/>
          </p:nvPr>
        </p:nvSpPr>
        <p:spPr/>
        <p:txBody>
          <a:bodyPr/>
          <a:lstStyle/>
          <a:p>
            <a:fld id="{7591E3B2-B8A5-4648-B3C9-CF6D8A4223A3}" type="datetimeFigureOut">
              <a:rPr lang="en-GB" smtClean="0"/>
              <a:t>02/02/2021</a:t>
            </a:fld>
            <a:endParaRPr lang="en-GB"/>
          </a:p>
        </p:txBody>
      </p:sp>
      <p:sp>
        <p:nvSpPr>
          <p:cNvPr id="5" name="Footer Placeholder 4">
            <a:extLst>
              <a:ext uri="{FF2B5EF4-FFF2-40B4-BE49-F238E27FC236}">
                <a16:creationId xmlns:a16="http://schemas.microsoft.com/office/drawing/2014/main" id="{6B721783-5962-4417-A275-8002206D62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DE8395-1D9E-4F57-A28B-870B93439148}"/>
              </a:ext>
            </a:extLst>
          </p:cNvPr>
          <p:cNvSpPr>
            <a:spLocks noGrp="1"/>
          </p:cNvSpPr>
          <p:nvPr>
            <p:ph type="sldNum" sz="quarter" idx="12"/>
          </p:nvPr>
        </p:nvSpPr>
        <p:spPr/>
        <p:txBody>
          <a:bodyPr/>
          <a:lstStyle/>
          <a:p>
            <a:fld id="{C31E228D-D179-459F-9364-8B840482D8D0}" type="slidenum">
              <a:rPr lang="en-GB" smtClean="0"/>
              <a:t>‹#›</a:t>
            </a:fld>
            <a:endParaRPr lang="en-GB"/>
          </a:p>
        </p:txBody>
      </p:sp>
    </p:spTree>
    <p:extLst>
      <p:ext uri="{BB962C8B-B14F-4D97-AF65-F5344CB8AC3E}">
        <p14:creationId xmlns:p14="http://schemas.microsoft.com/office/powerpoint/2010/main" val="11410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FF3C5-6789-4D91-811A-C3A20805B8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3E3CB44-1144-42FB-B55A-A3519DC944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57222A-B4A8-42EA-AB63-3888291E88DE}"/>
              </a:ext>
            </a:extLst>
          </p:cNvPr>
          <p:cNvSpPr>
            <a:spLocks noGrp="1"/>
          </p:cNvSpPr>
          <p:nvPr>
            <p:ph type="dt" sz="half" idx="10"/>
          </p:nvPr>
        </p:nvSpPr>
        <p:spPr/>
        <p:txBody>
          <a:bodyPr/>
          <a:lstStyle/>
          <a:p>
            <a:fld id="{7591E3B2-B8A5-4648-B3C9-CF6D8A4223A3}" type="datetimeFigureOut">
              <a:rPr lang="en-GB" smtClean="0"/>
              <a:t>02/02/2021</a:t>
            </a:fld>
            <a:endParaRPr lang="en-GB"/>
          </a:p>
        </p:txBody>
      </p:sp>
      <p:sp>
        <p:nvSpPr>
          <p:cNvPr id="5" name="Footer Placeholder 4">
            <a:extLst>
              <a:ext uri="{FF2B5EF4-FFF2-40B4-BE49-F238E27FC236}">
                <a16:creationId xmlns:a16="http://schemas.microsoft.com/office/drawing/2014/main" id="{715DB10A-6D4B-4A1C-A4E8-AE0756AA88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8EA3E8-31AD-4EBF-B523-FF8D55FACFC3}"/>
              </a:ext>
            </a:extLst>
          </p:cNvPr>
          <p:cNvSpPr>
            <a:spLocks noGrp="1"/>
          </p:cNvSpPr>
          <p:nvPr>
            <p:ph type="sldNum" sz="quarter" idx="12"/>
          </p:nvPr>
        </p:nvSpPr>
        <p:spPr/>
        <p:txBody>
          <a:bodyPr/>
          <a:lstStyle/>
          <a:p>
            <a:fld id="{C31E228D-D179-459F-9364-8B840482D8D0}" type="slidenum">
              <a:rPr lang="en-GB" smtClean="0"/>
              <a:t>‹#›</a:t>
            </a:fld>
            <a:endParaRPr lang="en-GB"/>
          </a:p>
        </p:txBody>
      </p:sp>
    </p:spTree>
    <p:extLst>
      <p:ext uri="{BB962C8B-B14F-4D97-AF65-F5344CB8AC3E}">
        <p14:creationId xmlns:p14="http://schemas.microsoft.com/office/powerpoint/2010/main" val="1163778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FB745-7646-482E-9E6B-33FA938D32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DB728F-204D-4551-85B0-B581107110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6AA24A-62BE-4006-B81E-64CE15ACF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0EC045-4574-49D6-B7A1-262228FEF5A1}"/>
              </a:ext>
            </a:extLst>
          </p:cNvPr>
          <p:cNvSpPr>
            <a:spLocks noGrp="1"/>
          </p:cNvSpPr>
          <p:nvPr>
            <p:ph type="dt" sz="half" idx="10"/>
          </p:nvPr>
        </p:nvSpPr>
        <p:spPr/>
        <p:txBody>
          <a:bodyPr/>
          <a:lstStyle/>
          <a:p>
            <a:fld id="{7591E3B2-B8A5-4648-B3C9-CF6D8A4223A3}" type="datetimeFigureOut">
              <a:rPr lang="en-GB" smtClean="0"/>
              <a:t>02/02/2021</a:t>
            </a:fld>
            <a:endParaRPr lang="en-GB"/>
          </a:p>
        </p:txBody>
      </p:sp>
      <p:sp>
        <p:nvSpPr>
          <p:cNvPr id="6" name="Footer Placeholder 5">
            <a:extLst>
              <a:ext uri="{FF2B5EF4-FFF2-40B4-BE49-F238E27FC236}">
                <a16:creationId xmlns:a16="http://schemas.microsoft.com/office/drawing/2014/main" id="{8A6A0A25-24CA-4C6E-81C4-9DBB9AD178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F69685-4459-4CD8-92B8-271514D3AA0B}"/>
              </a:ext>
            </a:extLst>
          </p:cNvPr>
          <p:cNvSpPr>
            <a:spLocks noGrp="1"/>
          </p:cNvSpPr>
          <p:nvPr>
            <p:ph type="sldNum" sz="quarter" idx="12"/>
          </p:nvPr>
        </p:nvSpPr>
        <p:spPr/>
        <p:txBody>
          <a:bodyPr/>
          <a:lstStyle/>
          <a:p>
            <a:fld id="{C31E228D-D179-459F-9364-8B840482D8D0}" type="slidenum">
              <a:rPr lang="en-GB" smtClean="0"/>
              <a:t>‹#›</a:t>
            </a:fld>
            <a:endParaRPr lang="en-GB"/>
          </a:p>
        </p:txBody>
      </p:sp>
    </p:spTree>
    <p:extLst>
      <p:ext uri="{BB962C8B-B14F-4D97-AF65-F5344CB8AC3E}">
        <p14:creationId xmlns:p14="http://schemas.microsoft.com/office/powerpoint/2010/main" val="163708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1AA2-65C4-483F-A10F-346CEEE0420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B1826C-6FF9-41C8-8561-1664EAB534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DA6E8E-C3E8-42F5-92B1-C4E942229F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3A860E-B223-419E-A514-2B3E27C23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B27AAD-D4E1-467B-8F1E-6B98A17D35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8F9EF5B-C27A-4DE9-822F-50938C1ACA39}"/>
              </a:ext>
            </a:extLst>
          </p:cNvPr>
          <p:cNvSpPr>
            <a:spLocks noGrp="1"/>
          </p:cNvSpPr>
          <p:nvPr>
            <p:ph type="dt" sz="half" idx="10"/>
          </p:nvPr>
        </p:nvSpPr>
        <p:spPr/>
        <p:txBody>
          <a:bodyPr/>
          <a:lstStyle/>
          <a:p>
            <a:fld id="{7591E3B2-B8A5-4648-B3C9-CF6D8A4223A3}" type="datetimeFigureOut">
              <a:rPr lang="en-GB" smtClean="0"/>
              <a:t>02/02/2021</a:t>
            </a:fld>
            <a:endParaRPr lang="en-GB"/>
          </a:p>
        </p:txBody>
      </p:sp>
      <p:sp>
        <p:nvSpPr>
          <p:cNvPr id="8" name="Footer Placeholder 7">
            <a:extLst>
              <a:ext uri="{FF2B5EF4-FFF2-40B4-BE49-F238E27FC236}">
                <a16:creationId xmlns:a16="http://schemas.microsoft.com/office/drawing/2014/main" id="{BAB02D7E-99DC-4E30-970F-DCA73B03C6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62AEA41-F71E-43D6-BA21-6FFC2F4E16B8}"/>
              </a:ext>
            </a:extLst>
          </p:cNvPr>
          <p:cNvSpPr>
            <a:spLocks noGrp="1"/>
          </p:cNvSpPr>
          <p:nvPr>
            <p:ph type="sldNum" sz="quarter" idx="12"/>
          </p:nvPr>
        </p:nvSpPr>
        <p:spPr/>
        <p:txBody>
          <a:bodyPr/>
          <a:lstStyle/>
          <a:p>
            <a:fld id="{C31E228D-D179-459F-9364-8B840482D8D0}" type="slidenum">
              <a:rPr lang="en-GB" smtClean="0"/>
              <a:t>‹#›</a:t>
            </a:fld>
            <a:endParaRPr lang="en-GB"/>
          </a:p>
        </p:txBody>
      </p:sp>
    </p:spTree>
    <p:extLst>
      <p:ext uri="{BB962C8B-B14F-4D97-AF65-F5344CB8AC3E}">
        <p14:creationId xmlns:p14="http://schemas.microsoft.com/office/powerpoint/2010/main" val="124394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A5674-18D8-49AB-89DC-0C6F4E67CA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48A92B-AC3B-41BA-846A-1073512407CD}"/>
              </a:ext>
            </a:extLst>
          </p:cNvPr>
          <p:cNvSpPr>
            <a:spLocks noGrp="1"/>
          </p:cNvSpPr>
          <p:nvPr>
            <p:ph type="dt" sz="half" idx="10"/>
          </p:nvPr>
        </p:nvSpPr>
        <p:spPr/>
        <p:txBody>
          <a:bodyPr/>
          <a:lstStyle/>
          <a:p>
            <a:fld id="{7591E3B2-B8A5-4648-B3C9-CF6D8A4223A3}" type="datetimeFigureOut">
              <a:rPr lang="en-GB" smtClean="0"/>
              <a:t>02/02/2021</a:t>
            </a:fld>
            <a:endParaRPr lang="en-GB"/>
          </a:p>
        </p:txBody>
      </p:sp>
      <p:sp>
        <p:nvSpPr>
          <p:cNvPr id="4" name="Footer Placeholder 3">
            <a:extLst>
              <a:ext uri="{FF2B5EF4-FFF2-40B4-BE49-F238E27FC236}">
                <a16:creationId xmlns:a16="http://schemas.microsoft.com/office/drawing/2014/main" id="{16A50BBB-C438-4F11-B285-5B0529C8E37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FF8DB9-EE65-4AA5-A70F-869C5B266701}"/>
              </a:ext>
            </a:extLst>
          </p:cNvPr>
          <p:cNvSpPr>
            <a:spLocks noGrp="1"/>
          </p:cNvSpPr>
          <p:nvPr>
            <p:ph type="sldNum" sz="quarter" idx="12"/>
          </p:nvPr>
        </p:nvSpPr>
        <p:spPr/>
        <p:txBody>
          <a:bodyPr/>
          <a:lstStyle/>
          <a:p>
            <a:fld id="{C31E228D-D179-459F-9364-8B840482D8D0}" type="slidenum">
              <a:rPr lang="en-GB" smtClean="0"/>
              <a:t>‹#›</a:t>
            </a:fld>
            <a:endParaRPr lang="en-GB"/>
          </a:p>
        </p:txBody>
      </p:sp>
    </p:spTree>
    <p:extLst>
      <p:ext uri="{BB962C8B-B14F-4D97-AF65-F5344CB8AC3E}">
        <p14:creationId xmlns:p14="http://schemas.microsoft.com/office/powerpoint/2010/main" val="3806541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1020B3-B448-48E2-ADE9-A056A7011787}"/>
              </a:ext>
            </a:extLst>
          </p:cNvPr>
          <p:cNvSpPr>
            <a:spLocks noGrp="1"/>
          </p:cNvSpPr>
          <p:nvPr>
            <p:ph type="dt" sz="half" idx="10"/>
          </p:nvPr>
        </p:nvSpPr>
        <p:spPr/>
        <p:txBody>
          <a:bodyPr/>
          <a:lstStyle/>
          <a:p>
            <a:fld id="{7591E3B2-B8A5-4648-B3C9-CF6D8A4223A3}" type="datetimeFigureOut">
              <a:rPr lang="en-GB" smtClean="0"/>
              <a:t>02/02/2021</a:t>
            </a:fld>
            <a:endParaRPr lang="en-GB"/>
          </a:p>
        </p:txBody>
      </p:sp>
      <p:sp>
        <p:nvSpPr>
          <p:cNvPr id="3" name="Footer Placeholder 2">
            <a:extLst>
              <a:ext uri="{FF2B5EF4-FFF2-40B4-BE49-F238E27FC236}">
                <a16:creationId xmlns:a16="http://schemas.microsoft.com/office/drawing/2014/main" id="{620AAC37-71A5-4989-8EC6-21F6924DB8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4A1C47-9D53-477A-8107-7BD1F32ACFDD}"/>
              </a:ext>
            </a:extLst>
          </p:cNvPr>
          <p:cNvSpPr>
            <a:spLocks noGrp="1"/>
          </p:cNvSpPr>
          <p:nvPr>
            <p:ph type="sldNum" sz="quarter" idx="12"/>
          </p:nvPr>
        </p:nvSpPr>
        <p:spPr/>
        <p:txBody>
          <a:bodyPr/>
          <a:lstStyle/>
          <a:p>
            <a:fld id="{C31E228D-D179-459F-9364-8B840482D8D0}" type="slidenum">
              <a:rPr lang="en-GB" smtClean="0"/>
              <a:t>‹#›</a:t>
            </a:fld>
            <a:endParaRPr lang="en-GB"/>
          </a:p>
        </p:txBody>
      </p:sp>
    </p:spTree>
    <p:extLst>
      <p:ext uri="{BB962C8B-B14F-4D97-AF65-F5344CB8AC3E}">
        <p14:creationId xmlns:p14="http://schemas.microsoft.com/office/powerpoint/2010/main" val="1550323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3CE2D-AECD-4270-88EB-5496C075B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75937E-9DF9-47AC-95B7-7370BFC021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CBA24EF-C56C-439E-B6BE-A3DF8C303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D03A5B-82A3-4B5F-98EF-527D70437876}"/>
              </a:ext>
            </a:extLst>
          </p:cNvPr>
          <p:cNvSpPr>
            <a:spLocks noGrp="1"/>
          </p:cNvSpPr>
          <p:nvPr>
            <p:ph type="dt" sz="half" idx="10"/>
          </p:nvPr>
        </p:nvSpPr>
        <p:spPr/>
        <p:txBody>
          <a:bodyPr/>
          <a:lstStyle/>
          <a:p>
            <a:fld id="{7591E3B2-B8A5-4648-B3C9-CF6D8A4223A3}" type="datetimeFigureOut">
              <a:rPr lang="en-GB" smtClean="0"/>
              <a:t>02/02/2021</a:t>
            </a:fld>
            <a:endParaRPr lang="en-GB"/>
          </a:p>
        </p:txBody>
      </p:sp>
      <p:sp>
        <p:nvSpPr>
          <p:cNvPr id="6" name="Footer Placeholder 5">
            <a:extLst>
              <a:ext uri="{FF2B5EF4-FFF2-40B4-BE49-F238E27FC236}">
                <a16:creationId xmlns:a16="http://schemas.microsoft.com/office/drawing/2014/main" id="{AD3A920C-CEDC-4C2A-9AF3-13B3A5CC36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B8BBB8-D2CD-48AF-A0F2-BA424CD1EAC9}"/>
              </a:ext>
            </a:extLst>
          </p:cNvPr>
          <p:cNvSpPr>
            <a:spLocks noGrp="1"/>
          </p:cNvSpPr>
          <p:nvPr>
            <p:ph type="sldNum" sz="quarter" idx="12"/>
          </p:nvPr>
        </p:nvSpPr>
        <p:spPr/>
        <p:txBody>
          <a:bodyPr/>
          <a:lstStyle/>
          <a:p>
            <a:fld id="{C31E228D-D179-459F-9364-8B840482D8D0}" type="slidenum">
              <a:rPr lang="en-GB" smtClean="0"/>
              <a:t>‹#›</a:t>
            </a:fld>
            <a:endParaRPr lang="en-GB"/>
          </a:p>
        </p:txBody>
      </p:sp>
    </p:spTree>
    <p:extLst>
      <p:ext uri="{BB962C8B-B14F-4D97-AF65-F5344CB8AC3E}">
        <p14:creationId xmlns:p14="http://schemas.microsoft.com/office/powerpoint/2010/main" val="146157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E2EF6-BDDE-4CE4-B600-8819D180E4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D3E2EDC-A1CB-4E83-BE9F-E1641AA7CB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100D4B1-F005-43CE-B7F7-9D01F00B2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35C706-A0F2-48C5-A731-C16D66EFAEEF}"/>
              </a:ext>
            </a:extLst>
          </p:cNvPr>
          <p:cNvSpPr>
            <a:spLocks noGrp="1"/>
          </p:cNvSpPr>
          <p:nvPr>
            <p:ph type="dt" sz="half" idx="10"/>
          </p:nvPr>
        </p:nvSpPr>
        <p:spPr/>
        <p:txBody>
          <a:bodyPr/>
          <a:lstStyle/>
          <a:p>
            <a:fld id="{7591E3B2-B8A5-4648-B3C9-CF6D8A4223A3}" type="datetimeFigureOut">
              <a:rPr lang="en-GB" smtClean="0"/>
              <a:t>02/02/2021</a:t>
            </a:fld>
            <a:endParaRPr lang="en-GB"/>
          </a:p>
        </p:txBody>
      </p:sp>
      <p:sp>
        <p:nvSpPr>
          <p:cNvPr id="6" name="Footer Placeholder 5">
            <a:extLst>
              <a:ext uri="{FF2B5EF4-FFF2-40B4-BE49-F238E27FC236}">
                <a16:creationId xmlns:a16="http://schemas.microsoft.com/office/drawing/2014/main" id="{196900A9-79BD-4B7A-AF63-4ED96A430C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691AEE-E89F-4045-89D8-9AD25FBAA81D}"/>
              </a:ext>
            </a:extLst>
          </p:cNvPr>
          <p:cNvSpPr>
            <a:spLocks noGrp="1"/>
          </p:cNvSpPr>
          <p:nvPr>
            <p:ph type="sldNum" sz="quarter" idx="12"/>
          </p:nvPr>
        </p:nvSpPr>
        <p:spPr/>
        <p:txBody>
          <a:bodyPr/>
          <a:lstStyle/>
          <a:p>
            <a:fld id="{C31E228D-D179-459F-9364-8B840482D8D0}" type="slidenum">
              <a:rPr lang="en-GB" smtClean="0"/>
              <a:t>‹#›</a:t>
            </a:fld>
            <a:endParaRPr lang="en-GB"/>
          </a:p>
        </p:txBody>
      </p:sp>
    </p:spTree>
    <p:extLst>
      <p:ext uri="{BB962C8B-B14F-4D97-AF65-F5344CB8AC3E}">
        <p14:creationId xmlns:p14="http://schemas.microsoft.com/office/powerpoint/2010/main" val="173826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CE7C2A-2052-4D18-87C1-9D72A98A5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D9AB6A-8941-4916-8C27-AF94B2C15C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EC1528-FEFB-431B-A211-D88A555DD0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1E3B2-B8A5-4648-B3C9-CF6D8A4223A3}" type="datetimeFigureOut">
              <a:rPr lang="en-GB" smtClean="0"/>
              <a:t>02/02/2021</a:t>
            </a:fld>
            <a:endParaRPr lang="en-GB"/>
          </a:p>
        </p:txBody>
      </p:sp>
      <p:sp>
        <p:nvSpPr>
          <p:cNvPr id="5" name="Footer Placeholder 4">
            <a:extLst>
              <a:ext uri="{FF2B5EF4-FFF2-40B4-BE49-F238E27FC236}">
                <a16:creationId xmlns:a16="http://schemas.microsoft.com/office/drawing/2014/main" id="{2FCD40FB-EDA7-4F0B-898E-C12ABDC492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CCF927-0586-4F95-908A-E20AEE9D9F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E228D-D179-459F-9364-8B840482D8D0}" type="slidenum">
              <a:rPr lang="en-GB" smtClean="0"/>
              <a:t>‹#›</a:t>
            </a:fld>
            <a:endParaRPr lang="en-GB"/>
          </a:p>
        </p:txBody>
      </p:sp>
    </p:spTree>
    <p:extLst>
      <p:ext uri="{BB962C8B-B14F-4D97-AF65-F5344CB8AC3E}">
        <p14:creationId xmlns:p14="http://schemas.microsoft.com/office/powerpoint/2010/main" val="613149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AE07D3DF-2C9A-47E6-B433-7195B196BD2A}"/>
              </a:ext>
            </a:extLst>
          </p:cNvPr>
          <p:cNvSpPr>
            <a:spLocks noGrp="1"/>
          </p:cNvSpPr>
          <p:nvPr>
            <p:ph type="ctrTitle"/>
          </p:nvPr>
        </p:nvSpPr>
        <p:spPr>
          <a:xfrm>
            <a:off x="3204642" y="2353641"/>
            <a:ext cx="5782716" cy="2150719"/>
          </a:xfrm>
          <a:noFill/>
        </p:spPr>
        <p:txBody>
          <a:bodyPr anchor="ctr">
            <a:normAutofit/>
          </a:bodyPr>
          <a:lstStyle/>
          <a:p>
            <a:r>
              <a:rPr lang="en-GB" sz="3600" dirty="0">
                <a:solidFill>
                  <a:srgbClr val="080808"/>
                </a:solidFill>
              </a:rPr>
              <a:t>I am learning about fronted adverbials and conjunctions.</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5975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AE07D3DF-2C9A-47E6-B433-7195B196BD2A}"/>
              </a:ext>
            </a:extLst>
          </p:cNvPr>
          <p:cNvSpPr>
            <a:spLocks noGrp="1"/>
          </p:cNvSpPr>
          <p:nvPr>
            <p:ph type="ctrTitle"/>
          </p:nvPr>
        </p:nvSpPr>
        <p:spPr>
          <a:xfrm>
            <a:off x="-210028" y="1880266"/>
            <a:ext cx="3282705" cy="3528509"/>
          </a:xfrm>
          <a:noFill/>
        </p:spPr>
        <p:txBody>
          <a:bodyPr anchor="ctr">
            <a:normAutofit/>
          </a:bodyPr>
          <a:lstStyle/>
          <a:p>
            <a:r>
              <a:rPr lang="en-GB" sz="3600" dirty="0">
                <a:solidFill>
                  <a:srgbClr val="080808"/>
                </a:solidFill>
              </a:rPr>
              <a:t>Different types of Goblins</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6D0333CF-A626-4B20-A48B-14671DDF2DFB}"/>
              </a:ext>
            </a:extLst>
          </p:cNvPr>
          <p:cNvPicPr>
            <a:picLocks noChangeAspect="1"/>
          </p:cNvPicPr>
          <p:nvPr/>
        </p:nvPicPr>
        <p:blipFill>
          <a:blip r:embed="rId2"/>
          <a:stretch>
            <a:fillRect/>
          </a:stretch>
        </p:blipFill>
        <p:spPr>
          <a:xfrm>
            <a:off x="2890546" y="82167"/>
            <a:ext cx="9370582" cy="6598750"/>
          </a:xfrm>
          <a:prstGeom prst="rect">
            <a:avLst/>
          </a:prstGeom>
        </p:spPr>
      </p:pic>
    </p:spTree>
    <p:extLst>
      <p:ext uri="{BB962C8B-B14F-4D97-AF65-F5344CB8AC3E}">
        <p14:creationId xmlns:p14="http://schemas.microsoft.com/office/powerpoint/2010/main" val="256209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AE07D3DF-2C9A-47E6-B433-7195B196BD2A}"/>
              </a:ext>
            </a:extLst>
          </p:cNvPr>
          <p:cNvSpPr>
            <a:spLocks noGrp="1"/>
          </p:cNvSpPr>
          <p:nvPr>
            <p:ph type="ctrTitle"/>
          </p:nvPr>
        </p:nvSpPr>
        <p:spPr>
          <a:xfrm>
            <a:off x="3436247" y="105989"/>
            <a:ext cx="5350988" cy="2142580"/>
          </a:xfrm>
          <a:noFill/>
        </p:spPr>
        <p:txBody>
          <a:bodyPr anchor="ctr">
            <a:normAutofit/>
          </a:bodyPr>
          <a:lstStyle/>
          <a:p>
            <a:r>
              <a:rPr lang="en-GB" sz="3600" dirty="0">
                <a:solidFill>
                  <a:srgbClr val="080808"/>
                </a:solidFill>
              </a:rPr>
              <a:t>Different types of Goblins</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62F39171-9DDD-45D5-ACFA-866A7644BD44}"/>
              </a:ext>
            </a:extLst>
          </p:cNvPr>
          <p:cNvPicPr>
            <a:picLocks noChangeAspect="1"/>
          </p:cNvPicPr>
          <p:nvPr/>
        </p:nvPicPr>
        <p:blipFill>
          <a:blip r:embed="rId2"/>
          <a:stretch>
            <a:fillRect/>
          </a:stretch>
        </p:blipFill>
        <p:spPr>
          <a:xfrm>
            <a:off x="1046103" y="2103039"/>
            <a:ext cx="10167272" cy="3952321"/>
          </a:xfrm>
          <a:prstGeom prst="rect">
            <a:avLst/>
          </a:prstGeom>
        </p:spPr>
      </p:pic>
    </p:spTree>
    <p:extLst>
      <p:ext uri="{BB962C8B-B14F-4D97-AF65-F5344CB8AC3E}">
        <p14:creationId xmlns:p14="http://schemas.microsoft.com/office/powerpoint/2010/main" val="136121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AE07D3DF-2C9A-47E6-B433-7195B196BD2A}"/>
              </a:ext>
            </a:extLst>
          </p:cNvPr>
          <p:cNvSpPr>
            <a:spLocks noGrp="1"/>
          </p:cNvSpPr>
          <p:nvPr>
            <p:ph type="ctrTitle"/>
          </p:nvPr>
        </p:nvSpPr>
        <p:spPr>
          <a:xfrm>
            <a:off x="1038960" y="683247"/>
            <a:ext cx="9816818" cy="5723311"/>
          </a:xfrm>
          <a:noFill/>
        </p:spPr>
        <p:txBody>
          <a:bodyPr anchor="ctr">
            <a:noAutofit/>
          </a:bodyPr>
          <a:lstStyle/>
          <a:p>
            <a:r>
              <a:rPr lang="en-US" sz="2800" dirty="0"/>
              <a:t>Unsurprisingly, the vast majority of Grass Goblins can be found in gardens because they love to eat red and yellow roses. Interestingly, most Grass Goblins like stealing garden gnomes and leaving behind their slime.</a:t>
            </a:r>
            <a:endParaRPr lang="en-GB" sz="8000"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7018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AE07D3DF-2C9A-47E6-B433-7195B196BD2A}"/>
              </a:ext>
            </a:extLst>
          </p:cNvPr>
          <p:cNvSpPr>
            <a:spLocks noGrp="1"/>
          </p:cNvSpPr>
          <p:nvPr>
            <p:ph type="ctrTitle"/>
          </p:nvPr>
        </p:nvSpPr>
        <p:spPr>
          <a:xfrm>
            <a:off x="1038960" y="683247"/>
            <a:ext cx="9859310" cy="5723311"/>
          </a:xfrm>
          <a:noFill/>
        </p:spPr>
        <p:txBody>
          <a:bodyPr anchor="ctr">
            <a:noAutofit/>
          </a:bodyPr>
          <a:lstStyle/>
          <a:p>
            <a:r>
              <a:rPr lang="en-US" sz="3600" b="1" dirty="0">
                <a:solidFill>
                  <a:srgbClr val="FF0000"/>
                </a:solidFill>
              </a:rPr>
              <a:t>Unsurprisingly</a:t>
            </a:r>
            <a:r>
              <a:rPr lang="en-US" sz="3600" b="1" dirty="0"/>
              <a:t>, the </a:t>
            </a:r>
            <a:r>
              <a:rPr lang="en-US" sz="3600" b="1" dirty="0">
                <a:solidFill>
                  <a:schemeClr val="accent6"/>
                </a:solidFill>
              </a:rPr>
              <a:t>vast majority </a:t>
            </a:r>
            <a:r>
              <a:rPr lang="en-US" sz="3600" b="1" dirty="0"/>
              <a:t>of Grass Goblins can be found in gardens </a:t>
            </a:r>
            <a:r>
              <a:rPr lang="en-US" sz="3600" b="1" dirty="0">
                <a:solidFill>
                  <a:srgbClr val="7030A0"/>
                </a:solidFill>
              </a:rPr>
              <a:t>because</a:t>
            </a:r>
            <a:r>
              <a:rPr lang="en-US" sz="3600" b="1" dirty="0"/>
              <a:t> they love to eat red and yellow roses. </a:t>
            </a:r>
            <a:r>
              <a:rPr lang="en-US" sz="3600" b="1" dirty="0">
                <a:solidFill>
                  <a:srgbClr val="FF0000"/>
                </a:solidFill>
              </a:rPr>
              <a:t>Interestingly</a:t>
            </a:r>
            <a:r>
              <a:rPr lang="en-US" sz="3600" b="1" dirty="0"/>
              <a:t>, </a:t>
            </a:r>
            <a:r>
              <a:rPr lang="en-US" sz="3600" b="1" dirty="0">
                <a:solidFill>
                  <a:schemeClr val="accent6"/>
                </a:solidFill>
              </a:rPr>
              <a:t>most</a:t>
            </a:r>
            <a:r>
              <a:rPr lang="en-US" sz="3600" b="1" dirty="0"/>
              <a:t> Grass Goblins like stealing garden gnomes </a:t>
            </a:r>
            <a:r>
              <a:rPr lang="en-US" sz="3600" b="1" dirty="0">
                <a:solidFill>
                  <a:srgbClr val="7030A0"/>
                </a:solidFill>
              </a:rPr>
              <a:t>and</a:t>
            </a:r>
            <a:r>
              <a:rPr lang="en-US" sz="3600" b="1" dirty="0"/>
              <a:t> leaving behind their slime.</a:t>
            </a:r>
            <a:endParaRPr lang="en-GB" sz="9600" b="1"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40234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AE07D3DF-2C9A-47E6-B433-7195B196BD2A}"/>
              </a:ext>
            </a:extLst>
          </p:cNvPr>
          <p:cNvSpPr>
            <a:spLocks noGrp="1"/>
          </p:cNvSpPr>
          <p:nvPr>
            <p:ph type="ctrTitle"/>
          </p:nvPr>
        </p:nvSpPr>
        <p:spPr>
          <a:xfrm>
            <a:off x="256675" y="577517"/>
            <a:ext cx="11726778" cy="5824834"/>
          </a:xfrm>
          <a:noFill/>
        </p:spPr>
        <p:txBody>
          <a:bodyPr anchor="ctr">
            <a:noAutofit/>
          </a:bodyPr>
          <a:lstStyle/>
          <a:p>
            <a:pPr algn="l"/>
            <a:r>
              <a:rPr lang="en-US" sz="3600" b="1" dirty="0"/>
              <a:t>I have: </a:t>
            </a:r>
            <a:br>
              <a:rPr lang="en-US" sz="3600" b="1" dirty="0"/>
            </a:br>
            <a:r>
              <a:rPr lang="en-US" sz="3600" b="1" dirty="0"/>
              <a:t>★ started the sentences with some engaging adverbs </a:t>
            </a:r>
            <a:br>
              <a:rPr lang="en-US" sz="3600" b="1" dirty="0"/>
            </a:br>
            <a:r>
              <a:rPr lang="en-US" sz="3600" b="1" dirty="0"/>
              <a:t>★ joined two facts together showing how one led to the other by using ‘because’ </a:t>
            </a:r>
            <a:br>
              <a:rPr lang="en-US" sz="3600" b="1" dirty="0"/>
            </a:br>
            <a:r>
              <a:rPr lang="en-US" sz="3600" b="1" dirty="0"/>
              <a:t>★ joined two facts together using ‘and’ </a:t>
            </a:r>
            <a:br>
              <a:rPr lang="en-US" sz="3600" b="1" dirty="0"/>
            </a:br>
            <a:r>
              <a:rPr lang="en-US" sz="3600" b="1" dirty="0"/>
              <a:t>★ Used words like, ‘the majority’ and ‘most’ to </a:t>
            </a:r>
            <a:r>
              <a:rPr lang="en-US" sz="3600" b="1" dirty="0" err="1"/>
              <a:t>generalise</a:t>
            </a:r>
            <a:r>
              <a:rPr lang="en-US" sz="3600" b="1" dirty="0"/>
              <a:t> about these goblins </a:t>
            </a:r>
            <a:br>
              <a:rPr lang="en-US" sz="3600" b="1" dirty="0"/>
            </a:br>
            <a:r>
              <a:rPr lang="en-US" sz="3600" b="1" dirty="0"/>
              <a:t>★ used the present tense (love/like).</a:t>
            </a:r>
            <a:endParaRPr lang="en-GB" sz="9600" b="1"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5904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AE07D3DF-2C9A-47E6-B433-7195B196BD2A}"/>
              </a:ext>
            </a:extLst>
          </p:cNvPr>
          <p:cNvSpPr>
            <a:spLocks noGrp="1"/>
          </p:cNvSpPr>
          <p:nvPr>
            <p:ph type="ctrTitle"/>
          </p:nvPr>
        </p:nvSpPr>
        <p:spPr>
          <a:xfrm>
            <a:off x="406483" y="-44347"/>
            <a:ext cx="11726778" cy="1350218"/>
          </a:xfrm>
          <a:noFill/>
        </p:spPr>
        <p:txBody>
          <a:bodyPr anchor="ctr">
            <a:noAutofit/>
          </a:bodyPr>
          <a:lstStyle/>
          <a:p>
            <a:pPr algn="l"/>
            <a:r>
              <a:rPr lang="en-GB" sz="4000" b="1" dirty="0">
                <a:solidFill>
                  <a:srgbClr val="080808"/>
                </a:solidFill>
              </a:rPr>
              <a:t>Here is a word bank with some useful words.</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669D004C-FD54-49EA-A20A-663EEDD841A2}"/>
              </a:ext>
            </a:extLst>
          </p:cNvPr>
          <p:cNvPicPr>
            <a:picLocks noChangeAspect="1"/>
          </p:cNvPicPr>
          <p:nvPr/>
        </p:nvPicPr>
        <p:blipFill>
          <a:blip r:embed="rId2"/>
          <a:stretch>
            <a:fillRect/>
          </a:stretch>
        </p:blipFill>
        <p:spPr>
          <a:xfrm>
            <a:off x="369963" y="989045"/>
            <a:ext cx="11287718" cy="3939338"/>
          </a:xfrm>
          <a:prstGeom prst="rect">
            <a:avLst/>
          </a:prstGeom>
        </p:spPr>
      </p:pic>
      <p:sp>
        <p:nvSpPr>
          <p:cNvPr id="5" name="TextBox 4">
            <a:extLst>
              <a:ext uri="{FF2B5EF4-FFF2-40B4-BE49-F238E27FC236}">
                <a16:creationId xmlns:a16="http://schemas.microsoft.com/office/drawing/2014/main" id="{28392166-B18B-46D3-A860-47BB60D7E389}"/>
              </a:ext>
            </a:extLst>
          </p:cNvPr>
          <p:cNvSpPr txBox="1"/>
          <p:nvPr/>
        </p:nvSpPr>
        <p:spPr>
          <a:xfrm>
            <a:off x="327291" y="5098133"/>
            <a:ext cx="11287718" cy="1938992"/>
          </a:xfrm>
          <a:prstGeom prst="rect">
            <a:avLst/>
          </a:prstGeom>
          <a:noFill/>
        </p:spPr>
        <p:txBody>
          <a:bodyPr wrap="square" rtlCol="0">
            <a:spAutoFit/>
          </a:bodyPr>
          <a:lstStyle/>
          <a:p>
            <a:r>
              <a:rPr lang="en-GB" sz="2800" dirty="0">
                <a:solidFill>
                  <a:srgbClr val="FF0000"/>
                </a:solidFill>
              </a:rPr>
              <a:t>Adverbial starters –</a:t>
            </a:r>
          </a:p>
          <a:p>
            <a:r>
              <a:rPr lang="en-GB" sz="2800" dirty="0">
                <a:solidFill>
                  <a:schemeClr val="accent6"/>
                </a:solidFill>
              </a:rPr>
              <a:t>Generalising words – </a:t>
            </a:r>
          </a:p>
          <a:p>
            <a:r>
              <a:rPr lang="en-GB" sz="2800" dirty="0">
                <a:solidFill>
                  <a:srgbClr val="7030A0"/>
                </a:solidFill>
              </a:rPr>
              <a:t>Conjunctions – </a:t>
            </a:r>
          </a:p>
          <a:p>
            <a:endParaRPr lang="en-GB" dirty="0"/>
          </a:p>
          <a:p>
            <a:endParaRPr lang="en-GB" dirty="0"/>
          </a:p>
        </p:txBody>
      </p:sp>
    </p:spTree>
    <p:extLst>
      <p:ext uri="{BB962C8B-B14F-4D97-AF65-F5344CB8AC3E}">
        <p14:creationId xmlns:p14="http://schemas.microsoft.com/office/powerpoint/2010/main" val="3707259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AE07D3DF-2C9A-47E6-B433-7195B196BD2A}"/>
              </a:ext>
            </a:extLst>
          </p:cNvPr>
          <p:cNvSpPr>
            <a:spLocks noGrp="1"/>
          </p:cNvSpPr>
          <p:nvPr>
            <p:ph type="ctrTitle"/>
          </p:nvPr>
        </p:nvSpPr>
        <p:spPr>
          <a:xfrm>
            <a:off x="256675" y="577517"/>
            <a:ext cx="11726778" cy="1754544"/>
          </a:xfrm>
          <a:noFill/>
        </p:spPr>
        <p:txBody>
          <a:bodyPr anchor="ctr">
            <a:noAutofit/>
          </a:bodyPr>
          <a:lstStyle/>
          <a:p>
            <a:pPr algn="l"/>
            <a:r>
              <a:rPr lang="en-GB" sz="4000" b="1" dirty="0">
                <a:solidFill>
                  <a:srgbClr val="080808"/>
                </a:solidFill>
              </a:rPr>
              <a:t>Here is a word bank with some useful words.</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669D004C-FD54-49EA-A20A-663EEDD841A2}"/>
              </a:ext>
            </a:extLst>
          </p:cNvPr>
          <p:cNvPicPr>
            <a:picLocks noChangeAspect="1"/>
          </p:cNvPicPr>
          <p:nvPr/>
        </p:nvPicPr>
        <p:blipFill>
          <a:blip r:embed="rId2"/>
          <a:stretch>
            <a:fillRect/>
          </a:stretch>
        </p:blipFill>
        <p:spPr>
          <a:xfrm>
            <a:off x="406483" y="2024983"/>
            <a:ext cx="11287718" cy="3939338"/>
          </a:xfrm>
          <a:prstGeom prst="rect">
            <a:avLst/>
          </a:prstGeom>
        </p:spPr>
      </p:pic>
    </p:spTree>
    <p:extLst>
      <p:ext uri="{BB962C8B-B14F-4D97-AF65-F5344CB8AC3E}">
        <p14:creationId xmlns:p14="http://schemas.microsoft.com/office/powerpoint/2010/main" val="3203285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AE07D3DF-2C9A-47E6-B433-7195B196BD2A}"/>
              </a:ext>
            </a:extLst>
          </p:cNvPr>
          <p:cNvSpPr>
            <a:spLocks noGrp="1"/>
          </p:cNvSpPr>
          <p:nvPr>
            <p:ph type="ctrTitle"/>
          </p:nvPr>
        </p:nvSpPr>
        <p:spPr>
          <a:xfrm>
            <a:off x="256675" y="577517"/>
            <a:ext cx="11726778" cy="1754544"/>
          </a:xfrm>
          <a:noFill/>
        </p:spPr>
        <p:txBody>
          <a:bodyPr anchor="ctr">
            <a:noAutofit/>
          </a:bodyPr>
          <a:lstStyle/>
          <a:p>
            <a:pPr algn="l"/>
            <a:r>
              <a:rPr lang="en-GB" sz="4000" b="1" dirty="0">
                <a:solidFill>
                  <a:srgbClr val="080808"/>
                </a:solidFill>
              </a:rPr>
              <a:t>Use the words from the word table to join the Cupboard Goblin facts together.</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D0025FA9-0290-42FF-9744-E119FC30F2D1}"/>
              </a:ext>
            </a:extLst>
          </p:cNvPr>
          <p:cNvPicPr>
            <a:picLocks noChangeAspect="1"/>
          </p:cNvPicPr>
          <p:nvPr/>
        </p:nvPicPr>
        <p:blipFill>
          <a:blip r:embed="rId2"/>
          <a:stretch>
            <a:fillRect/>
          </a:stretch>
        </p:blipFill>
        <p:spPr>
          <a:xfrm>
            <a:off x="185527" y="2313591"/>
            <a:ext cx="11929203" cy="3030582"/>
          </a:xfrm>
          <a:prstGeom prst="rect">
            <a:avLst/>
          </a:prstGeom>
        </p:spPr>
      </p:pic>
    </p:spTree>
    <p:extLst>
      <p:ext uri="{BB962C8B-B14F-4D97-AF65-F5344CB8AC3E}">
        <p14:creationId xmlns:p14="http://schemas.microsoft.com/office/powerpoint/2010/main" val="604362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206</Words>
  <Application>Microsoft Office PowerPoint</Application>
  <PresentationFormat>Widescreen</PresentationFormat>
  <Paragraphs>12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 am learning about fronted adverbials and conjunctions.</vt:lpstr>
      <vt:lpstr>Different types of Goblins</vt:lpstr>
      <vt:lpstr>Different types of Goblins</vt:lpstr>
      <vt:lpstr>Unsurprisingly, the vast majority of Grass Goblins can be found in gardens because they love to eat red and yellow roses. Interestingly, most Grass Goblins like stealing garden gnomes and leaving behind their slime.</vt:lpstr>
      <vt:lpstr>Unsurprisingly, the vast majority of Grass Goblins can be found in gardens because they love to eat red and yellow roses. Interestingly, most Grass Goblins like stealing garden gnomes and leaving behind their slime.</vt:lpstr>
      <vt:lpstr>I have:  ★ started the sentences with some engaging adverbs  ★ joined two facts together showing how one led to the other by using ‘because’  ★ joined two facts together using ‘and’  ★ Used words like, ‘the majority’ and ‘most’ to generalise about these goblins  ★ used the present tense (love/like).</vt:lpstr>
      <vt:lpstr>Here is a word bank with some useful words.</vt:lpstr>
      <vt:lpstr>Here is a word bank with some useful words.</vt:lpstr>
      <vt:lpstr>Use the words from the word table to join the Cupboard Goblin facts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McLaughlin (Darite Primary Academy)</dc:creator>
  <cp:lastModifiedBy>Nicola McLaughlin (Darite Primary Academy)</cp:lastModifiedBy>
  <cp:revision>3</cp:revision>
  <dcterms:created xsi:type="dcterms:W3CDTF">2021-02-02T21:25:25Z</dcterms:created>
  <dcterms:modified xsi:type="dcterms:W3CDTF">2021-02-02T22:00:19Z</dcterms:modified>
</cp:coreProperties>
</file>