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8"/>
  </p:notesMasterIdLst>
  <p:sldIdLst>
    <p:sldId id="296" r:id="rId11"/>
    <p:sldId id="297" r:id="rId12"/>
    <p:sldId id="298" r:id="rId13"/>
    <p:sldId id="316" r:id="rId14"/>
    <p:sldId id="299" r:id="rId15"/>
    <p:sldId id="300" r:id="rId16"/>
    <p:sldId id="304" r:id="rId17"/>
    <p:sldId id="306" r:id="rId18"/>
    <p:sldId id="317" r:id="rId19"/>
    <p:sldId id="301" r:id="rId20"/>
    <p:sldId id="308" r:id="rId21"/>
    <p:sldId id="309" r:id="rId22"/>
    <p:sldId id="310" r:id="rId23"/>
    <p:sldId id="311" r:id="rId24"/>
    <p:sldId id="312" r:id="rId25"/>
    <p:sldId id="314" r:id="rId26"/>
    <p:sldId id="31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8270660-A4A5-4173-937C-478A674CF5DC}"/>
    <pc:docChg chg="undo custSel modSld">
      <pc:chgData name="James Clegg" userId="c6df1435-7a36-4b38-be4d-16e68e91152f" providerId="ADAL" clId="{F8270660-A4A5-4173-937C-478A674CF5DC}" dt="2020-11-04T11:01:00.606" v="182" actId="1038"/>
      <pc:docMkLst>
        <pc:docMk/>
      </pc:docMkLst>
      <pc:sldChg chg="delSp">
        <pc:chgData name="James Clegg" userId="c6df1435-7a36-4b38-be4d-16e68e91152f" providerId="ADAL" clId="{F8270660-A4A5-4173-937C-478A674CF5DC}" dt="2020-11-04T10:38:36.414" v="0" actId="478"/>
        <pc:sldMkLst>
          <pc:docMk/>
          <pc:sldMk cId="4128357408" sldId="298"/>
        </pc:sldMkLst>
        <pc:spChg chg="del">
          <ac:chgData name="James Clegg" userId="c6df1435-7a36-4b38-be4d-16e68e91152f" providerId="ADAL" clId="{F8270660-A4A5-4173-937C-478A674CF5DC}" dt="2020-11-04T10:38:36.414" v="0" actId="478"/>
          <ac:spMkLst>
            <pc:docMk/>
            <pc:sldMk cId="4128357408" sldId="298"/>
            <ac:spMk id="4" creationId="{00000000-0000-0000-0000-000000000000}"/>
          </ac:spMkLst>
        </pc:spChg>
      </pc:sldChg>
      <pc:sldChg chg="delSp">
        <pc:chgData name="James Clegg" userId="c6df1435-7a36-4b38-be4d-16e68e91152f" providerId="ADAL" clId="{F8270660-A4A5-4173-937C-478A674CF5DC}" dt="2020-11-04T10:38:45.016" v="2" actId="478"/>
        <pc:sldMkLst>
          <pc:docMk/>
          <pc:sldMk cId="3939627984" sldId="300"/>
        </pc:sldMkLst>
        <pc:spChg chg="del">
          <ac:chgData name="James Clegg" userId="c6df1435-7a36-4b38-be4d-16e68e91152f" providerId="ADAL" clId="{F8270660-A4A5-4173-937C-478A674CF5DC}" dt="2020-11-04T10:38:45.016" v="2" actId="478"/>
          <ac:spMkLst>
            <pc:docMk/>
            <pc:sldMk cId="3939627984" sldId="300"/>
            <ac:spMk id="3" creationId="{00000000-0000-0000-0000-000000000000}"/>
          </ac:spMkLst>
        </pc:spChg>
      </pc:sldChg>
      <pc:sldChg chg="modSp">
        <pc:chgData name="James Clegg" userId="c6df1435-7a36-4b38-be4d-16e68e91152f" providerId="ADAL" clId="{F8270660-A4A5-4173-937C-478A674CF5DC}" dt="2020-11-04T10:40:59.215" v="30" actId="20577"/>
        <pc:sldMkLst>
          <pc:docMk/>
          <pc:sldMk cId="3782242679" sldId="301"/>
        </pc:sldMkLst>
        <pc:spChg chg="mod">
          <ac:chgData name="James Clegg" userId="c6df1435-7a36-4b38-be4d-16e68e91152f" providerId="ADAL" clId="{F8270660-A4A5-4173-937C-478A674CF5DC}" dt="2020-11-04T10:40:59.215" v="30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delSp modSp">
        <pc:chgData name="James Clegg" userId="c6df1435-7a36-4b38-be4d-16e68e91152f" providerId="ADAL" clId="{F8270660-A4A5-4173-937C-478A674CF5DC}" dt="2020-11-04T10:54:39.166" v="135" actId="1076"/>
        <pc:sldMkLst>
          <pc:docMk/>
          <pc:sldMk cId="3195527484" sldId="304"/>
        </pc:sldMkLst>
        <pc:spChg chg="del">
          <ac:chgData name="James Clegg" userId="c6df1435-7a36-4b38-be4d-16e68e91152f" providerId="ADAL" clId="{F8270660-A4A5-4173-937C-478A674CF5DC}" dt="2020-11-04T10:38:52.086" v="3" actId="478"/>
          <ac:spMkLst>
            <pc:docMk/>
            <pc:sldMk cId="3195527484" sldId="304"/>
            <ac:spMk id="5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1:53.477" v="130" actId="1076"/>
          <ac:spMkLst>
            <pc:docMk/>
            <pc:sldMk cId="3195527484" sldId="304"/>
            <ac:spMk id="9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39:20.564" v="11" actId="12788"/>
          <ac:spMkLst>
            <pc:docMk/>
            <pc:sldMk cId="3195527484" sldId="304"/>
            <ac:spMk id="1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39:33.577" v="14" actId="122"/>
          <ac:spMkLst>
            <pc:docMk/>
            <pc:sldMk cId="3195527484" sldId="304"/>
            <ac:spMk id="13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39:36.345" v="15" actId="122"/>
          <ac:spMkLst>
            <pc:docMk/>
            <pc:sldMk cId="3195527484" sldId="304"/>
            <ac:spMk id="14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39:33.577" v="14" actId="122"/>
          <ac:spMkLst>
            <pc:docMk/>
            <pc:sldMk cId="3195527484" sldId="304"/>
            <ac:spMk id="15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4:39.166" v="135" actId="1076"/>
          <ac:spMkLst>
            <pc:docMk/>
            <pc:sldMk cId="3195527484" sldId="304"/>
            <ac:spMk id="18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2:05.421" v="131" actId="207"/>
          <ac:spMkLst>
            <pc:docMk/>
            <pc:sldMk cId="3195527484" sldId="304"/>
            <ac:spMk id="19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2:20.335" v="133" actId="208"/>
          <ac:spMkLst>
            <pc:docMk/>
            <pc:sldMk cId="3195527484" sldId="304"/>
            <ac:spMk id="21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2:20.335" v="133" actId="208"/>
          <ac:spMkLst>
            <pc:docMk/>
            <pc:sldMk cId="3195527484" sldId="304"/>
            <ac:spMk id="2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2:27.022" v="134" actId="554"/>
          <ac:spMkLst>
            <pc:docMk/>
            <pc:sldMk cId="3195527484" sldId="304"/>
            <ac:spMk id="23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2:27.022" v="134" actId="554"/>
          <ac:spMkLst>
            <pc:docMk/>
            <pc:sldMk cId="3195527484" sldId="304"/>
            <ac:spMk id="24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2:05.421" v="131" actId="207"/>
          <ac:spMkLst>
            <pc:docMk/>
            <pc:sldMk cId="3195527484" sldId="304"/>
            <ac:spMk id="25" creationId="{00000000-0000-0000-0000-000000000000}"/>
          </ac:spMkLst>
        </pc:spChg>
      </pc:sldChg>
      <pc:sldChg chg="delSp modSp modAnim">
        <pc:chgData name="James Clegg" userId="c6df1435-7a36-4b38-be4d-16e68e91152f" providerId="ADAL" clId="{F8270660-A4A5-4173-937C-478A674CF5DC}" dt="2020-11-04T10:57:35.491" v="154" actId="20577"/>
        <pc:sldMkLst>
          <pc:docMk/>
          <pc:sldMk cId="3243551181" sldId="306"/>
        </pc:sldMkLst>
        <pc:spChg chg="del">
          <ac:chgData name="James Clegg" userId="c6df1435-7a36-4b38-be4d-16e68e91152f" providerId="ADAL" clId="{F8270660-A4A5-4173-937C-478A674CF5DC}" dt="2020-11-04T10:39:54.981" v="16" actId="478"/>
          <ac:spMkLst>
            <pc:docMk/>
            <pc:sldMk cId="3243551181" sldId="306"/>
            <ac:spMk id="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6:11.398" v="138" actId="1076"/>
          <ac:spMkLst>
            <pc:docMk/>
            <pc:sldMk cId="3243551181" sldId="306"/>
            <ac:spMk id="7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6:20.001" v="139" actId="1076"/>
          <ac:spMkLst>
            <pc:docMk/>
            <pc:sldMk cId="3243551181" sldId="306"/>
            <ac:spMk id="15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6:47.951" v="143" actId="1076"/>
          <ac:spMkLst>
            <pc:docMk/>
            <pc:sldMk cId="3243551181" sldId="306"/>
            <ac:spMk id="16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6:42.489" v="142" actId="1076"/>
          <ac:spMkLst>
            <pc:docMk/>
            <pc:sldMk cId="3243551181" sldId="306"/>
            <ac:spMk id="24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7:35.491" v="154" actId="20577"/>
          <ac:spMkLst>
            <pc:docMk/>
            <pc:sldMk cId="3243551181" sldId="306"/>
            <ac:spMk id="25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7:09.008" v="148" actId="1076"/>
          <ac:spMkLst>
            <pc:docMk/>
            <pc:sldMk cId="3243551181" sldId="306"/>
            <ac:spMk id="26" creationId="{00000000-0000-0000-0000-000000000000}"/>
          </ac:spMkLst>
        </pc:spChg>
      </pc:sldChg>
      <pc:sldChg chg="delSp modSp">
        <pc:chgData name="James Clegg" userId="c6df1435-7a36-4b38-be4d-16e68e91152f" providerId="ADAL" clId="{F8270660-A4A5-4173-937C-478A674CF5DC}" dt="2020-11-04T11:00:41.575" v="176" actId="1038"/>
        <pc:sldMkLst>
          <pc:docMk/>
          <pc:sldMk cId="436693428" sldId="308"/>
        </pc:sldMkLst>
        <pc:spChg chg="del">
          <ac:chgData name="James Clegg" userId="c6df1435-7a36-4b38-be4d-16e68e91152f" providerId="ADAL" clId="{F8270660-A4A5-4173-937C-478A674CF5DC}" dt="2020-11-04T10:41:04.964" v="31" actId="478"/>
          <ac:spMkLst>
            <pc:docMk/>
            <pc:sldMk cId="436693428" sldId="308"/>
            <ac:spMk id="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1:00:32.409" v="163" actId="20577"/>
          <ac:spMkLst>
            <pc:docMk/>
            <pc:sldMk cId="436693428" sldId="308"/>
            <ac:spMk id="4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1:00:16.385" v="158" actId="553"/>
          <ac:spMkLst>
            <pc:docMk/>
            <pc:sldMk cId="436693428" sldId="308"/>
            <ac:spMk id="5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1:00:12.256" v="157" actId="553"/>
          <ac:spMkLst>
            <pc:docMk/>
            <pc:sldMk cId="436693428" sldId="308"/>
            <ac:spMk id="6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1:00:41.575" v="176" actId="1038"/>
          <ac:spMkLst>
            <pc:docMk/>
            <pc:sldMk cId="436693428" sldId="308"/>
            <ac:spMk id="9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1:00:16.385" v="158" actId="553"/>
          <ac:spMkLst>
            <pc:docMk/>
            <pc:sldMk cId="436693428" sldId="308"/>
            <ac:spMk id="10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1:00:12.256" v="157" actId="553"/>
          <ac:spMkLst>
            <pc:docMk/>
            <pc:sldMk cId="436693428" sldId="308"/>
            <ac:spMk id="11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2:26.218" v="53" actId="12789"/>
          <ac:spMkLst>
            <pc:docMk/>
            <pc:sldMk cId="436693428" sldId="308"/>
            <ac:spMk id="14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2:31.182" v="62" actId="1038"/>
          <ac:spMkLst>
            <pc:docMk/>
            <pc:sldMk cId="436693428" sldId="308"/>
            <ac:spMk id="15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2:21.630" v="52" actId="12789"/>
          <ac:spMkLst>
            <pc:docMk/>
            <pc:sldMk cId="436693428" sldId="308"/>
            <ac:spMk id="16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2:21.630" v="52" actId="12789"/>
          <ac:spMkLst>
            <pc:docMk/>
            <pc:sldMk cId="436693428" sldId="308"/>
            <ac:spMk id="17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1:09.140" v="37" actId="1037"/>
          <ac:spMkLst>
            <pc:docMk/>
            <pc:sldMk cId="436693428" sldId="308"/>
            <ac:spMk id="20" creationId="{00000000-0000-0000-0000-000000000000}"/>
          </ac:spMkLst>
        </pc:spChg>
      </pc:sldChg>
      <pc:sldChg chg="delSp modSp">
        <pc:chgData name="James Clegg" userId="c6df1435-7a36-4b38-be4d-16e68e91152f" providerId="ADAL" clId="{F8270660-A4A5-4173-937C-478A674CF5DC}" dt="2020-11-04T11:01:00.606" v="182" actId="1038"/>
        <pc:sldMkLst>
          <pc:docMk/>
          <pc:sldMk cId="2508649739" sldId="309"/>
        </pc:sldMkLst>
        <pc:spChg chg="del">
          <ac:chgData name="James Clegg" userId="c6df1435-7a36-4b38-be4d-16e68e91152f" providerId="ADAL" clId="{F8270660-A4A5-4173-937C-478A674CF5DC}" dt="2020-11-04T10:42:38.695" v="63" actId="478"/>
          <ac:spMkLst>
            <pc:docMk/>
            <pc:sldMk cId="2508649739" sldId="309"/>
            <ac:spMk id="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1:01:00.606" v="182" actId="1038"/>
          <ac:spMkLst>
            <pc:docMk/>
            <pc:sldMk cId="2508649739" sldId="309"/>
            <ac:spMk id="5" creationId="{00000000-0000-0000-0000-000000000000}"/>
          </ac:spMkLst>
        </pc:spChg>
      </pc:sldChg>
      <pc:sldChg chg="delSp">
        <pc:chgData name="James Clegg" userId="c6df1435-7a36-4b38-be4d-16e68e91152f" providerId="ADAL" clId="{F8270660-A4A5-4173-937C-478A674CF5DC}" dt="2020-11-04T10:42:43.687" v="64" actId="478"/>
        <pc:sldMkLst>
          <pc:docMk/>
          <pc:sldMk cId="3047526141" sldId="310"/>
        </pc:sldMkLst>
        <pc:spChg chg="del">
          <ac:chgData name="James Clegg" userId="c6df1435-7a36-4b38-be4d-16e68e91152f" providerId="ADAL" clId="{F8270660-A4A5-4173-937C-478A674CF5DC}" dt="2020-11-04T10:42:43.687" v="64" actId="478"/>
          <ac:spMkLst>
            <pc:docMk/>
            <pc:sldMk cId="3047526141" sldId="310"/>
            <ac:spMk id="2" creationId="{00000000-0000-0000-0000-000000000000}"/>
          </ac:spMkLst>
        </pc:spChg>
      </pc:sldChg>
      <pc:sldChg chg="delSp modSp">
        <pc:chgData name="James Clegg" userId="c6df1435-7a36-4b38-be4d-16e68e91152f" providerId="ADAL" clId="{F8270660-A4A5-4173-937C-478A674CF5DC}" dt="2020-11-04T10:43:38.597" v="81" actId="6549"/>
        <pc:sldMkLst>
          <pc:docMk/>
          <pc:sldMk cId="3427589604" sldId="311"/>
        </pc:sldMkLst>
        <pc:spChg chg="del">
          <ac:chgData name="James Clegg" userId="c6df1435-7a36-4b38-be4d-16e68e91152f" providerId="ADAL" clId="{F8270660-A4A5-4173-937C-478A674CF5DC}" dt="2020-11-04T10:42:48.490" v="65" actId="478"/>
          <ac:spMkLst>
            <pc:docMk/>
            <pc:sldMk cId="3427589604" sldId="311"/>
            <ac:spMk id="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3:22.602" v="74" actId="1076"/>
          <ac:spMkLst>
            <pc:docMk/>
            <pc:sldMk cId="3427589604" sldId="311"/>
            <ac:spMk id="17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3:15.730" v="72" actId="14100"/>
          <ac:spMkLst>
            <pc:docMk/>
            <pc:sldMk cId="3427589604" sldId="311"/>
            <ac:spMk id="2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3:38.597" v="81" actId="6549"/>
          <ac:spMkLst>
            <pc:docMk/>
            <pc:sldMk cId="3427589604" sldId="311"/>
            <ac:spMk id="24" creationId="{00000000-0000-0000-0000-000000000000}"/>
          </ac:spMkLst>
        </pc:spChg>
      </pc:sldChg>
      <pc:sldChg chg="delSp modSp">
        <pc:chgData name="James Clegg" userId="c6df1435-7a36-4b38-be4d-16e68e91152f" providerId="ADAL" clId="{F8270660-A4A5-4173-937C-478A674CF5DC}" dt="2020-11-04T10:45:18.476" v="111" actId="1076"/>
        <pc:sldMkLst>
          <pc:docMk/>
          <pc:sldMk cId="2793241876" sldId="312"/>
        </pc:sldMkLst>
        <pc:spChg chg="del">
          <ac:chgData name="James Clegg" userId="c6df1435-7a36-4b38-be4d-16e68e91152f" providerId="ADAL" clId="{F8270660-A4A5-4173-937C-478A674CF5DC}" dt="2020-11-04T10:43:44.365" v="82" actId="478"/>
          <ac:spMkLst>
            <pc:docMk/>
            <pc:sldMk cId="2793241876" sldId="312"/>
            <ac:spMk id="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4:32.109" v="103" actId="1076"/>
          <ac:spMkLst>
            <pc:docMk/>
            <pc:sldMk cId="2793241876" sldId="312"/>
            <ac:spMk id="16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4:23.990" v="95" actId="12789"/>
          <ac:spMkLst>
            <pc:docMk/>
            <pc:sldMk cId="2793241876" sldId="312"/>
            <ac:spMk id="17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4:27.932" v="101" actId="1037"/>
          <ac:spMkLst>
            <pc:docMk/>
            <pc:sldMk cId="2793241876" sldId="312"/>
            <ac:spMk id="18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4:45.514" v="107" actId="1076"/>
          <ac:spMkLst>
            <pc:docMk/>
            <pc:sldMk cId="2793241876" sldId="312"/>
            <ac:spMk id="19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4:42.601" v="106" actId="14100"/>
          <ac:spMkLst>
            <pc:docMk/>
            <pc:sldMk cId="2793241876" sldId="312"/>
            <ac:spMk id="2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3:47.330" v="86" actId="20577"/>
          <ac:spMkLst>
            <pc:docMk/>
            <pc:sldMk cId="2793241876" sldId="312"/>
            <ac:spMk id="24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5:18.476" v="111" actId="1076"/>
          <ac:spMkLst>
            <pc:docMk/>
            <pc:sldMk cId="2793241876" sldId="312"/>
            <ac:spMk id="26" creationId="{00000000-0000-0000-0000-000000000000}"/>
          </ac:spMkLst>
        </pc:spChg>
        <pc:picChg chg="mod">
          <ac:chgData name="James Clegg" userId="c6df1435-7a36-4b38-be4d-16e68e91152f" providerId="ADAL" clId="{F8270660-A4A5-4173-937C-478A674CF5DC}" dt="2020-11-04T10:45:17.969" v="110" actId="1076"/>
          <ac:picMkLst>
            <pc:docMk/>
            <pc:sldMk cId="2793241876" sldId="312"/>
            <ac:picMk id="25" creationId="{00000000-0000-0000-0000-000000000000}"/>
          </ac:picMkLst>
        </pc:picChg>
      </pc:sldChg>
      <pc:sldChg chg="delSp modSp">
        <pc:chgData name="James Clegg" userId="c6df1435-7a36-4b38-be4d-16e68e91152f" providerId="ADAL" clId="{F8270660-A4A5-4173-937C-478A674CF5DC}" dt="2020-11-04T10:45:43.062" v="126" actId="554"/>
        <pc:sldMkLst>
          <pc:docMk/>
          <pc:sldMk cId="3096199302" sldId="314"/>
        </pc:sldMkLst>
        <pc:spChg chg="del">
          <ac:chgData name="James Clegg" userId="c6df1435-7a36-4b38-be4d-16e68e91152f" providerId="ADAL" clId="{F8270660-A4A5-4173-937C-478A674CF5DC}" dt="2020-11-04T10:45:26.138" v="112" actId="478"/>
          <ac:spMkLst>
            <pc:docMk/>
            <pc:sldMk cId="3096199302" sldId="314"/>
            <ac:spMk id="2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5:29.700" v="116" actId="20577"/>
          <ac:spMkLst>
            <pc:docMk/>
            <pc:sldMk cId="3096199302" sldId="314"/>
            <ac:spMk id="15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5:43.062" v="126" actId="554"/>
          <ac:spMkLst>
            <pc:docMk/>
            <pc:sldMk cId="3096199302" sldId="314"/>
            <ac:spMk id="16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45:43.062" v="126" actId="554"/>
          <ac:spMkLst>
            <pc:docMk/>
            <pc:sldMk cId="3096199302" sldId="314"/>
            <ac:spMk id="17" creationId="{00000000-0000-0000-0000-000000000000}"/>
          </ac:spMkLst>
        </pc:spChg>
      </pc:sldChg>
      <pc:sldChg chg="delSp modSp">
        <pc:chgData name="James Clegg" userId="c6df1435-7a36-4b38-be4d-16e68e91152f" providerId="ADAL" clId="{F8270660-A4A5-4173-937C-478A674CF5DC}" dt="2020-11-04T10:50:02.708" v="129" actId="1076"/>
        <pc:sldMkLst>
          <pc:docMk/>
          <pc:sldMk cId="2456992803" sldId="316"/>
        </pc:sldMkLst>
        <pc:spChg chg="del">
          <ac:chgData name="James Clegg" userId="c6df1435-7a36-4b38-be4d-16e68e91152f" providerId="ADAL" clId="{F8270660-A4A5-4173-937C-478A674CF5DC}" dt="2020-11-04T10:38:39.816" v="1" actId="478"/>
          <ac:spMkLst>
            <pc:docMk/>
            <pc:sldMk cId="2456992803" sldId="316"/>
            <ac:spMk id="4" creationId="{00000000-0000-0000-0000-000000000000}"/>
          </ac:spMkLst>
        </pc:spChg>
        <pc:spChg chg="mod">
          <ac:chgData name="James Clegg" userId="c6df1435-7a36-4b38-be4d-16e68e91152f" providerId="ADAL" clId="{F8270660-A4A5-4173-937C-478A674CF5DC}" dt="2020-11-04T10:50:02.708" v="129" actId="1076"/>
          <ac:spMkLst>
            <pc:docMk/>
            <pc:sldMk cId="2456992803" sldId="316"/>
            <ac:spMk id="18" creationId="{00000000-0000-0000-0000-000000000000}"/>
          </ac:spMkLst>
        </pc:spChg>
      </pc:sldChg>
    </pc:docChg>
  </pc:docChgLst>
  <pc:docChgLst>
    <pc:chgData name="James Clegg" userId="c6df1435-7a36-4b38-be4d-16e68e91152f" providerId="ADAL" clId="{D4C9B445-9FF1-48E4-8A97-1403D9498603}"/>
    <pc:docChg chg="custSel delSld modSld">
      <pc:chgData name="James Clegg" userId="c6df1435-7a36-4b38-be4d-16e68e91152f" providerId="ADAL" clId="{D4C9B445-9FF1-48E4-8A97-1403D9498603}" dt="2020-11-10T10:47:58.364" v="17"/>
      <pc:docMkLst>
        <pc:docMk/>
      </pc:docMkLst>
      <pc:sldChg chg="modTransition">
        <pc:chgData name="James Clegg" userId="c6df1435-7a36-4b38-be4d-16e68e91152f" providerId="ADAL" clId="{D4C9B445-9FF1-48E4-8A97-1403D9498603}" dt="2020-11-10T10:47:58.364" v="17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D4C9B445-9FF1-48E4-8A97-1403D9498603}" dt="2020-11-10T10:47:58.364" v="17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4128357408" sldId="298"/>
        </pc:sldMkLst>
        <pc:picChg chg="del">
          <ac:chgData name="James Clegg" userId="c6df1435-7a36-4b38-be4d-16e68e91152f" providerId="ADAL" clId="{D4C9B445-9FF1-48E4-8A97-1403D9498603}" dt="2020-11-04T11:58:54.609" v="0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D4C9B445-9FF1-48E4-8A97-1403D9498603}" dt="2020-11-10T10:47:58.364" v="17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3939627984" sldId="300"/>
        </pc:sldMkLst>
        <pc:picChg chg="del">
          <ac:chgData name="James Clegg" userId="c6df1435-7a36-4b38-be4d-16e68e91152f" providerId="ADAL" clId="{D4C9B445-9FF1-48E4-8A97-1403D9498603}" dt="2020-11-04T11:58:59.901" v="2" actId="478"/>
          <ac:picMkLst>
            <pc:docMk/>
            <pc:sldMk cId="3939627984" sldId="30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3782242679" sldId="301"/>
        </pc:sldMkLst>
        <pc:picChg chg="del">
          <ac:chgData name="James Clegg" userId="c6df1435-7a36-4b38-be4d-16e68e91152f" providerId="ADAL" clId="{D4C9B445-9FF1-48E4-8A97-1403D9498603}" dt="2020-11-04T12:01:20.445" v="6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3195527484" sldId="304"/>
        </pc:sldMkLst>
        <pc:picChg chg="del">
          <ac:chgData name="James Clegg" userId="c6df1435-7a36-4b38-be4d-16e68e91152f" providerId="ADAL" clId="{D4C9B445-9FF1-48E4-8A97-1403D9498603}" dt="2020-11-04T11:59:02.585" v="3" actId="478"/>
          <ac:picMkLst>
            <pc:docMk/>
            <pc:sldMk cId="3195527484" sldId="304"/>
            <ac:picMk id="3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3243551181" sldId="306"/>
        </pc:sldMkLst>
        <pc:picChg chg="del">
          <ac:chgData name="James Clegg" userId="c6df1435-7a36-4b38-be4d-16e68e91152f" providerId="ADAL" clId="{D4C9B445-9FF1-48E4-8A97-1403D9498603}" dt="2020-11-04T11:59:06.256" v="4" actId="478"/>
          <ac:picMkLst>
            <pc:docMk/>
            <pc:sldMk cId="3243551181" sldId="306"/>
            <ac:picMk id="32" creationId="{00000000-0000-0000-0000-000000000000}"/>
          </ac:picMkLst>
        </pc:picChg>
      </pc:sldChg>
      <pc:sldChg chg="delSp del modTransition delAnim">
        <pc:chgData name="James Clegg" userId="c6df1435-7a36-4b38-be4d-16e68e91152f" providerId="ADAL" clId="{D4C9B445-9FF1-48E4-8A97-1403D9498603}" dt="2020-11-10T10:47:47.250" v="15" actId="2696"/>
        <pc:sldMkLst>
          <pc:docMk/>
          <pc:sldMk cId="2674088206" sldId="307"/>
        </pc:sldMkLst>
        <pc:picChg chg="del">
          <ac:chgData name="James Clegg" userId="c6df1435-7a36-4b38-be4d-16e68e91152f" providerId="ADAL" clId="{D4C9B445-9FF1-48E4-8A97-1403D9498603}" dt="2020-11-04T12:01:17.639" v="5" actId="478"/>
          <ac:picMkLst>
            <pc:docMk/>
            <pc:sldMk cId="2674088206" sldId="307"/>
            <ac:picMk id="4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436693428" sldId="308"/>
        </pc:sldMkLst>
        <pc:picChg chg="del">
          <ac:chgData name="James Clegg" userId="c6df1435-7a36-4b38-be4d-16e68e91152f" providerId="ADAL" clId="{D4C9B445-9FF1-48E4-8A97-1403D9498603}" dt="2020-11-04T12:01:23.924" v="7" actId="478"/>
          <ac:picMkLst>
            <pc:docMk/>
            <pc:sldMk cId="436693428" sldId="308"/>
            <ac:picMk id="2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2508649739" sldId="309"/>
        </pc:sldMkLst>
        <pc:picChg chg="del">
          <ac:chgData name="James Clegg" userId="c6df1435-7a36-4b38-be4d-16e68e91152f" providerId="ADAL" clId="{D4C9B445-9FF1-48E4-8A97-1403D9498603}" dt="2020-11-04T12:01:27.309" v="8" actId="478"/>
          <ac:picMkLst>
            <pc:docMk/>
            <pc:sldMk cId="2508649739" sldId="309"/>
            <ac:picMk id="3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3047526141" sldId="310"/>
        </pc:sldMkLst>
        <pc:picChg chg="del">
          <ac:chgData name="James Clegg" userId="c6df1435-7a36-4b38-be4d-16e68e91152f" providerId="ADAL" clId="{D4C9B445-9FF1-48E4-8A97-1403D9498603}" dt="2020-11-04T12:01:31.468" v="9" actId="478"/>
          <ac:picMkLst>
            <pc:docMk/>
            <pc:sldMk cId="3047526141" sldId="310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3427589604" sldId="311"/>
        </pc:sldMkLst>
        <pc:picChg chg="del">
          <ac:chgData name="James Clegg" userId="c6df1435-7a36-4b38-be4d-16e68e91152f" providerId="ADAL" clId="{D4C9B445-9FF1-48E4-8A97-1403D9498603}" dt="2020-11-04T12:01:35.946" v="10" actId="478"/>
          <ac:picMkLst>
            <pc:docMk/>
            <pc:sldMk cId="3427589604" sldId="311"/>
            <ac:picMk id="2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2793241876" sldId="312"/>
        </pc:sldMkLst>
        <pc:picChg chg="del">
          <ac:chgData name="James Clegg" userId="c6df1435-7a36-4b38-be4d-16e68e91152f" providerId="ADAL" clId="{D4C9B445-9FF1-48E4-8A97-1403D9498603}" dt="2020-11-04T12:01:38.513" v="11" actId="478"/>
          <ac:picMkLst>
            <pc:docMk/>
            <pc:sldMk cId="2793241876" sldId="312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3096199302" sldId="314"/>
        </pc:sldMkLst>
        <pc:picChg chg="del">
          <ac:chgData name="James Clegg" userId="c6df1435-7a36-4b38-be4d-16e68e91152f" providerId="ADAL" clId="{D4C9B445-9FF1-48E4-8A97-1403D9498603}" dt="2020-11-04T12:01:42.500" v="12" actId="478"/>
          <ac:picMkLst>
            <pc:docMk/>
            <pc:sldMk cId="3096199302" sldId="314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146490054" sldId="315"/>
        </pc:sldMkLst>
        <pc:picChg chg="del">
          <ac:chgData name="James Clegg" userId="c6df1435-7a36-4b38-be4d-16e68e91152f" providerId="ADAL" clId="{D4C9B445-9FF1-48E4-8A97-1403D9498603}" dt="2020-11-04T12:01:45.009" v="13" actId="478"/>
          <ac:picMkLst>
            <pc:docMk/>
            <pc:sldMk cId="146490054" sldId="31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2456992803" sldId="316"/>
        </pc:sldMkLst>
        <pc:picChg chg="del">
          <ac:chgData name="James Clegg" userId="c6df1435-7a36-4b38-be4d-16e68e91152f" providerId="ADAL" clId="{D4C9B445-9FF1-48E4-8A97-1403D9498603}" dt="2020-11-04T11:58:57.444" v="1" actId="478"/>
          <ac:picMkLst>
            <pc:docMk/>
            <pc:sldMk cId="2456992803" sldId="316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4C9B445-9FF1-48E4-8A97-1403D9498603}" dt="2020-11-10T10:47:58.364" v="17"/>
        <pc:sldMkLst>
          <pc:docMk/>
          <pc:sldMk cId="3959560351" sldId="317"/>
        </pc:sldMkLst>
        <pc:picChg chg="del">
          <ac:chgData name="James Clegg" userId="c6df1435-7a36-4b38-be4d-16e68e91152f" providerId="ADAL" clId="{D4C9B445-9FF1-48E4-8A97-1403D9498603}" dt="2020-11-10T10:47:53.364" v="16" actId="478"/>
          <ac:picMkLst>
            <pc:docMk/>
            <pc:sldMk cId="3959560351" sldId="317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74.png"/><Relationship Id="rId7" Type="http://schemas.openxmlformats.org/officeDocument/2006/relationships/image" Target="../media/image69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7.png"/><Relationship Id="rId1" Type="http://schemas.openxmlformats.org/officeDocument/2006/relationships/tags" Target="../tags/tag5.xml"/><Relationship Id="rId6" Type="http://schemas.openxmlformats.org/officeDocument/2006/relationships/image" Target="../media/image68.png"/><Relationship Id="rId11" Type="http://schemas.openxmlformats.org/officeDocument/2006/relationships/image" Target="../media/image72.png"/><Relationship Id="rId5" Type="http://schemas.openxmlformats.org/officeDocument/2006/relationships/image" Target="../media/image67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9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65.png"/><Relationship Id="rId7" Type="http://schemas.openxmlformats.org/officeDocument/2006/relationships/image" Target="../media/image9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10" Type="http://schemas.openxmlformats.org/officeDocument/2006/relationships/image" Target="../media/image24.png"/><Relationship Id="rId4" Type="http://schemas.openxmlformats.org/officeDocument/2006/relationships/image" Target="../media/image66.png"/><Relationship Id="rId9" Type="http://schemas.openxmlformats.org/officeDocument/2006/relationships/image" Target="../media/image9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65.png"/><Relationship Id="rId7" Type="http://schemas.openxmlformats.org/officeDocument/2006/relationships/image" Target="../media/image90.png"/><Relationship Id="rId12" Type="http://schemas.openxmlformats.org/officeDocument/2006/relationships/image" Target="../media/image97.png"/><Relationship Id="rId17" Type="http://schemas.openxmlformats.org/officeDocument/2006/relationships/image" Target="../media/image10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01.png"/><Relationship Id="rId1" Type="http://schemas.openxmlformats.org/officeDocument/2006/relationships/tags" Target="../tags/tag8.xml"/><Relationship Id="rId11" Type="http://schemas.openxmlformats.org/officeDocument/2006/relationships/image" Target="../media/image96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4" Type="http://schemas.openxmlformats.org/officeDocument/2006/relationships/image" Target="../media/image66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88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9" Type="http://schemas.openxmlformats.org/officeDocument/2006/relationships/image" Target="../media/image107.png"/><Relationship Id="rId14" Type="http://schemas.openxmlformats.org/officeDocument/2006/relationships/image" Target="../media/image1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65.png"/><Relationship Id="rId7" Type="http://schemas.openxmlformats.org/officeDocument/2006/relationships/image" Target="../media/image90.png"/><Relationship Id="rId12" Type="http://schemas.openxmlformats.org/officeDocument/2006/relationships/image" Target="../media/image1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11" Type="http://schemas.openxmlformats.org/officeDocument/2006/relationships/image" Target="../media/image113.png"/><Relationship Id="rId10" Type="http://schemas.openxmlformats.org/officeDocument/2006/relationships/image" Target="../media/image112.png"/><Relationship Id="rId4" Type="http://schemas.openxmlformats.org/officeDocument/2006/relationships/image" Target="../media/image66.png"/><Relationship Id="rId9" Type="http://schemas.openxmlformats.org/officeDocument/2006/relationships/image" Target="../media/image9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10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0.png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10.png"/><Relationship Id="rId15" Type="http://schemas.openxmlformats.org/officeDocument/2006/relationships/image" Target="../media/image19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1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tags" Target="../tags/tag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61.png"/><Relationship Id="rId7" Type="http://schemas.openxmlformats.org/officeDocument/2006/relationships/image" Target="../media/image2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3.png"/><Relationship Id="rId1" Type="http://schemas.openxmlformats.org/officeDocument/2006/relationships/tags" Target="../tags/tag4.xml"/><Relationship Id="rId6" Type="http://schemas.openxmlformats.org/officeDocument/2006/relationships/image" Target="../media/image55.png"/><Relationship Id="rId11" Type="http://schemas.openxmlformats.org/officeDocument/2006/relationships/image" Target="../media/image58.png"/><Relationship Id="rId5" Type="http://schemas.openxmlformats.org/officeDocument/2006/relationships/image" Target="../media/image54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9" Type="http://schemas.openxmlformats.org/officeDocument/2006/relationships/image" Target="../media/image56.png"/><Relationship Id="rId1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D414C4-6692-4BE4-8039-A8055977F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94508" y="546892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508" y="546892"/>
                <a:ext cx="746150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62672" y="546892"/>
                <a:ext cx="817782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672" y="546892"/>
                <a:ext cx="817782" cy="7671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514466" y="545296"/>
            <a:ext cx="692332" cy="955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91289" y="563292"/>
                <a:ext cx="1304326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289" y="563292"/>
                <a:ext cx="1304326" cy="764312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99591" y="1877806"/>
                <a:ext cx="858551" cy="763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91" y="1877806"/>
                <a:ext cx="858551" cy="7637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514466" y="1819453"/>
            <a:ext cx="692332" cy="955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91289" y="1880339"/>
                <a:ext cx="1304326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289" y="1880339"/>
                <a:ext cx="1304326" cy="764312"/>
              </a:xfrm>
              <a:prstGeom prst="rect">
                <a:avLst/>
              </a:prstGeom>
              <a:blipFill>
                <a:blip r:embed="rId10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84118" y="2925497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118" y="2925497"/>
                <a:ext cx="746150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91289" y="2939489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289" y="2939489"/>
                <a:ext cx="746150" cy="7693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rved Right Arrow 13"/>
          <p:cNvSpPr/>
          <p:nvPr/>
        </p:nvSpPr>
        <p:spPr>
          <a:xfrm flipH="1">
            <a:off x="3162496" y="3267240"/>
            <a:ext cx="451821" cy="763798"/>
          </a:xfrm>
          <a:prstGeom prst="rightBracket">
            <a:avLst>
              <a:gd name="adj" fmla="val 84524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8273" y="3418307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2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273" y="3418307"/>
                <a:ext cx="722598" cy="461665"/>
              </a:xfrm>
              <a:prstGeom prst="rect">
                <a:avLst/>
              </a:prstGeom>
              <a:blipFill>
                <a:blip r:embed="rId13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rved Left Arrow 15"/>
          <p:cNvSpPr/>
          <p:nvPr/>
        </p:nvSpPr>
        <p:spPr>
          <a:xfrm>
            <a:off x="4739950" y="3267240"/>
            <a:ext cx="433754" cy="763798"/>
          </a:xfrm>
          <a:prstGeom prst="rightBracket">
            <a:avLst>
              <a:gd name="adj" fmla="val 88045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34874" y="3418307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7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874" y="3418307"/>
                <a:ext cx="722598" cy="461665"/>
              </a:xfrm>
              <a:prstGeom prst="rect">
                <a:avLst/>
              </a:prstGeom>
              <a:blipFill>
                <a:blip r:embed="rId1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48695" y="3657882"/>
                <a:ext cx="1004451" cy="764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695" y="3657882"/>
                <a:ext cx="1004451" cy="7648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10551" y="3684366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551" y="3684366"/>
                <a:ext cx="746150" cy="76937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80454" y="649606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454" y="649606"/>
                <a:ext cx="746150" cy="7693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366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 animBg="1"/>
      <p:bldP spid="10" grpId="1" animBg="1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43169" y="505820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169" y="505820"/>
                <a:ext cx="746150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11333" y="505820"/>
                <a:ext cx="102523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333" y="505820"/>
                <a:ext cx="1025238" cy="769378"/>
              </a:xfrm>
              <a:prstGeom prst="rect">
                <a:avLst/>
              </a:prstGeom>
              <a:blipFill>
                <a:blip r:embed="rId6"/>
                <a:stretch>
                  <a:fillRect l="-12500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107943" y="464592"/>
            <a:ext cx="692332" cy="955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39950" y="522220"/>
                <a:ext cx="1304326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950" y="522220"/>
                <a:ext cx="1304326" cy="764312"/>
              </a:xfrm>
              <a:prstGeom prst="rect">
                <a:avLst/>
              </a:prstGeom>
              <a:blipFill>
                <a:blip r:embed="rId7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52465" y="1812661"/>
                <a:ext cx="1019518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465" y="1812661"/>
                <a:ext cx="1019518" cy="7660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324096" y="1748457"/>
            <a:ext cx="692332" cy="955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90609" y="1805383"/>
                <a:ext cx="1304326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609" y="1805383"/>
                <a:ext cx="1304326" cy="764312"/>
              </a:xfrm>
              <a:prstGeom prst="rect">
                <a:avLst/>
              </a:prstGeom>
              <a:blipFill>
                <a:blip r:embed="rId9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054775" y="2951032"/>
            <a:ext cx="1090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dirty="0">
                <a:solidFill>
                  <a:schemeClr val="accent1"/>
                </a:solidFill>
              </a:rPr>
              <a:t>2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75966" y="4766425"/>
            <a:ext cx="522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Multiples of 6: 6, 12, 18, 24, 30, 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5966" y="5141100"/>
            <a:ext cx="522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Multiples of 5: 5, 10, 15, 20, 25, 30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5966" y="5540771"/>
            <a:ext cx="522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Multiples of 15: 15, 30, 45, 60, 75, 90</a:t>
            </a:r>
          </a:p>
        </p:txBody>
      </p:sp>
      <p:sp>
        <p:nvSpPr>
          <p:cNvPr id="24" name="Oval 23"/>
          <p:cNvSpPr/>
          <p:nvPr/>
        </p:nvSpPr>
        <p:spPr>
          <a:xfrm>
            <a:off x="4310551" y="4766425"/>
            <a:ext cx="429399" cy="4616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775910" y="5153598"/>
            <a:ext cx="429399" cy="4616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284553" y="5568412"/>
            <a:ext cx="429399" cy="4616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38958" y="1786499"/>
                <a:ext cx="129646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958" y="1786499"/>
                <a:ext cx="1296464" cy="769378"/>
              </a:xfrm>
              <a:prstGeom prst="rect">
                <a:avLst/>
              </a:prstGeom>
              <a:blipFill>
                <a:blip r:embed="rId10"/>
                <a:stretch>
                  <a:fillRect l="-985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791667" y="2836686"/>
                <a:ext cx="1444903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667" y="2836686"/>
                <a:ext cx="1444903" cy="767646"/>
              </a:xfrm>
              <a:prstGeom prst="rect">
                <a:avLst/>
              </a:prstGeom>
              <a:blipFill>
                <a:blip r:embed="rId11"/>
                <a:stretch>
                  <a:fillRect l="-8861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4074079" y="2790957"/>
            <a:ext cx="692332" cy="955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75910" y="2886393"/>
                <a:ext cx="1304326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910" y="2886393"/>
                <a:ext cx="1304326" cy="764312"/>
              </a:xfrm>
              <a:prstGeom prst="rect">
                <a:avLst/>
              </a:prstGeom>
              <a:blipFill>
                <a:blip r:embed="rId12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80093" y="2864856"/>
                <a:ext cx="1090215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93" y="2864856"/>
                <a:ext cx="1090215" cy="7660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0864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 animBg="1"/>
      <p:bldP spid="11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/>
      <p:bldP spid="27" grpId="1"/>
      <p:bldP spid="28" grpId="0"/>
      <p:bldP spid="29" grpId="0" animBg="1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45" y="188267"/>
            <a:ext cx="804616" cy="11368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2661" y="525856"/>
            <a:ext cx="5590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Rosie has 1 litre of orange juice.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855" y="421399"/>
            <a:ext cx="639683" cy="9037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0472" y="1178601"/>
                <a:ext cx="640166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She gives Eva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litre and Dexter gets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litre.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72" y="1178601"/>
                <a:ext cx="6401665" cy="672685"/>
              </a:xfrm>
              <a:prstGeom prst="rect">
                <a:avLst/>
              </a:prstGeom>
              <a:blipFill>
                <a:blip r:embed="rId7"/>
                <a:stretch>
                  <a:fillRect l="-1524"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137" y="2400455"/>
            <a:ext cx="806904" cy="5893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14245" y="2421700"/>
            <a:ext cx="376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Mo has 1 litre of apple juice.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07376" y="2789238"/>
                <a:ext cx="640166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He gives Jack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litre and Amir gets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litre.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376" y="2789238"/>
                <a:ext cx="6401665" cy="672685"/>
              </a:xfrm>
              <a:prstGeom prst="rect">
                <a:avLst/>
              </a:prstGeom>
              <a:blipFill>
                <a:blip r:embed="rId9"/>
                <a:stretch>
                  <a:fillRect l="-1429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56487" y="4593781"/>
            <a:ext cx="5590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Who has the most juice left?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49410" y="5241904"/>
            <a:ext cx="747045" cy="747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52254" y="538459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752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45" y="188267"/>
            <a:ext cx="804616" cy="11368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2661" y="525856"/>
            <a:ext cx="5590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Rosie has 1 litre of orange juice.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855" y="421399"/>
            <a:ext cx="639683" cy="9037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0472" y="1178601"/>
                <a:ext cx="640166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She gives Eva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litre and Dexter gets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litre.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72" y="1178601"/>
                <a:ext cx="6401665" cy="672685"/>
              </a:xfrm>
              <a:prstGeom prst="rect">
                <a:avLst/>
              </a:prstGeom>
              <a:blipFill>
                <a:blip r:embed="rId7"/>
                <a:stretch>
                  <a:fillRect l="-1524"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93524" y="2504438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524" y="2504438"/>
                <a:ext cx="746150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17649" y="2513870"/>
                <a:ext cx="102523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649" y="2513870"/>
                <a:ext cx="1025238" cy="7693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rved Right Arrow 16"/>
          <p:cNvSpPr/>
          <p:nvPr/>
        </p:nvSpPr>
        <p:spPr>
          <a:xfrm flipH="1">
            <a:off x="2750420" y="2898559"/>
            <a:ext cx="451821" cy="628656"/>
          </a:xfrm>
          <a:prstGeom prst="rightBracket">
            <a:avLst>
              <a:gd name="adj" fmla="val 76556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65845" y="2968092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5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845" y="2968092"/>
                <a:ext cx="722598" cy="461665"/>
              </a:xfrm>
              <a:prstGeom prst="rect">
                <a:avLst/>
              </a:prstGeom>
              <a:blipFill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11884" y="2962969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4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884" y="2962969"/>
                <a:ext cx="722598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97643" y="3403273"/>
                <a:ext cx="1004451" cy="764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643" y="3403273"/>
                <a:ext cx="1004451" cy="7648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59499" y="3392672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499" y="3392672"/>
                <a:ext cx="746150" cy="7693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rved Left Arrow 21"/>
          <p:cNvSpPr/>
          <p:nvPr/>
        </p:nvSpPr>
        <p:spPr>
          <a:xfrm>
            <a:off x="4404525" y="2898559"/>
            <a:ext cx="433754" cy="628656"/>
          </a:xfrm>
          <a:prstGeom prst="rightBracket">
            <a:avLst>
              <a:gd name="adj" fmla="val 72467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4719" y="3429757"/>
                <a:ext cx="104541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719" y="3429757"/>
                <a:ext cx="1045412" cy="7693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78022" y="5256918"/>
                <a:ext cx="3513933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Rosie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litre left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022" y="5256918"/>
                <a:ext cx="3513933" cy="766044"/>
              </a:xfrm>
              <a:prstGeom prst="rect">
                <a:avLst/>
              </a:prstGeom>
              <a:blipFill>
                <a:blip r:embed="rId15"/>
                <a:stretch>
                  <a:fillRect l="-3466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21992" y="4361032"/>
                <a:ext cx="104541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992" y="4361032"/>
                <a:ext cx="1045412" cy="76937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37146" y="4362636"/>
                <a:ext cx="104541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146" y="4362636"/>
                <a:ext cx="1045412" cy="7693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2758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93524" y="2504438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524" y="2504438"/>
                <a:ext cx="746150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17649" y="2513870"/>
                <a:ext cx="102523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649" y="2513870"/>
                <a:ext cx="1025238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rved Right Arrow 16"/>
          <p:cNvSpPr/>
          <p:nvPr/>
        </p:nvSpPr>
        <p:spPr>
          <a:xfrm flipH="1">
            <a:off x="2757606" y="2898559"/>
            <a:ext cx="451821" cy="691796"/>
          </a:xfrm>
          <a:prstGeom prst="rightBracket">
            <a:avLst>
              <a:gd name="adj" fmla="val 76556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10340" y="3013625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2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340" y="3013625"/>
                <a:ext cx="722598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6852" y="3011560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5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852" y="3011560"/>
                <a:ext cx="722598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97643" y="3403273"/>
                <a:ext cx="1004451" cy="764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643" y="3403273"/>
                <a:ext cx="1004451" cy="7648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59499" y="3392672"/>
                <a:ext cx="746150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499" y="3392672"/>
                <a:ext cx="746150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rved Left Arrow 21"/>
          <p:cNvSpPr/>
          <p:nvPr/>
        </p:nvSpPr>
        <p:spPr>
          <a:xfrm>
            <a:off x="4404525" y="2898559"/>
            <a:ext cx="433754" cy="691796"/>
          </a:xfrm>
          <a:prstGeom prst="rightBracket">
            <a:avLst>
              <a:gd name="adj" fmla="val 79745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4719" y="3429757"/>
                <a:ext cx="104541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719" y="3429757"/>
                <a:ext cx="1045412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77731" y="4724497"/>
                <a:ext cx="3220762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Mo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litre left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731" y="4724497"/>
                <a:ext cx="3220762" cy="766044"/>
              </a:xfrm>
              <a:prstGeom prst="rect">
                <a:avLst/>
              </a:prstGeom>
              <a:blipFill>
                <a:blip r:embed="rId12"/>
                <a:stretch>
                  <a:fillRect l="-3781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137" y="711901"/>
            <a:ext cx="806904" cy="5893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314245" y="733146"/>
            <a:ext cx="376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Mo has 1 litre of apple juice.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707376" y="1100684"/>
                <a:ext cx="640166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He gives Jack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litre and Amir gets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litre.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376" y="1100684"/>
                <a:ext cx="6401665" cy="672685"/>
              </a:xfrm>
              <a:prstGeom prst="rect">
                <a:avLst/>
              </a:prstGeom>
              <a:blipFill>
                <a:blip r:embed="rId14"/>
                <a:stretch>
                  <a:fillRect l="-1429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9324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/>
      <p:bldP spid="19" grpId="0"/>
      <p:bldP spid="20" grpId="0"/>
      <p:bldP spid="21" grpId="0"/>
      <p:bldP spid="22" grpId="0" animBg="1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45" y="188267"/>
            <a:ext cx="804616" cy="11368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2661" y="525856"/>
            <a:ext cx="5590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Rosie has 1 litre of orange juice.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855" y="421399"/>
            <a:ext cx="639683" cy="9037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0472" y="1178601"/>
                <a:ext cx="640166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She gives Eva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litre and Dexter gets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litre.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72" y="1178601"/>
                <a:ext cx="6401665" cy="672685"/>
              </a:xfrm>
              <a:prstGeom prst="rect">
                <a:avLst/>
              </a:prstGeom>
              <a:blipFill>
                <a:blip r:embed="rId7"/>
                <a:stretch>
                  <a:fillRect l="-1524"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137" y="2400455"/>
            <a:ext cx="806904" cy="5893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14245" y="2421700"/>
            <a:ext cx="376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Mo has 1 litre of apple juice.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07376" y="2789238"/>
                <a:ext cx="640166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He gives Jack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litre and Amir gets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litre.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376" y="2789238"/>
                <a:ext cx="6401665" cy="672685"/>
              </a:xfrm>
              <a:prstGeom prst="rect">
                <a:avLst/>
              </a:prstGeom>
              <a:blipFill>
                <a:blip r:embed="rId9"/>
                <a:stretch>
                  <a:fillRect l="-1429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012795" y="5273049"/>
            <a:ext cx="5590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Who has the most juice left?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09008" y="3984464"/>
                <a:ext cx="3220762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Rosie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litre left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008" y="3984464"/>
                <a:ext cx="3220762" cy="766044"/>
              </a:xfrm>
              <a:prstGeom prst="rect">
                <a:avLst/>
              </a:prstGeom>
              <a:blipFill>
                <a:blip r:embed="rId10"/>
                <a:stretch>
                  <a:fillRect l="-3788" r="-5682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19157" y="3984464"/>
                <a:ext cx="3220762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Mo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litre left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57" y="3984464"/>
                <a:ext cx="3220762" cy="766044"/>
              </a:xfrm>
              <a:prstGeom prst="rect">
                <a:avLst/>
              </a:prstGeom>
              <a:blipFill>
                <a:blip r:embed="rId11"/>
                <a:stretch>
                  <a:fillRect l="-3977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19157" y="3984464"/>
                <a:ext cx="3220762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Mo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litre left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57" y="3984464"/>
                <a:ext cx="3220762" cy="766044"/>
              </a:xfrm>
              <a:prstGeom prst="rect">
                <a:avLst/>
              </a:prstGeom>
              <a:blipFill>
                <a:blip r:embed="rId12"/>
                <a:stretch>
                  <a:fillRect l="-3977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9619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7" grpId="0"/>
      <p:bldP spid="1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4649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Complete the part-whole models: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4418" y="458385"/>
                <a:ext cx="199507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418" y="458385"/>
                <a:ext cx="1995073" cy="7693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78624" y="1747254"/>
                <a:ext cx="199507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24" y="1747254"/>
                <a:ext cx="1995073" cy="769378"/>
              </a:xfrm>
              <a:prstGeom prst="rect">
                <a:avLst/>
              </a:prstGeom>
              <a:blipFill>
                <a:blip r:embed="rId5"/>
                <a:stretch>
                  <a:fillRect l="-642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422" y="3769903"/>
            <a:ext cx="2077898" cy="20801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85754" y="3779253"/>
                <a:ext cx="118467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754" y="3779253"/>
                <a:ext cx="1184672" cy="769378"/>
              </a:xfrm>
              <a:prstGeom prst="rect">
                <a:avLst/>
              </a:prstGeom>
              <a:blipFill>
                <a:blip r:embed="rId7"/>
                <a:stretch>
                  <a:fillRect l="-10825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28371" y="4978010"/>
                <a:ext cx="1184672" cy="90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371" y="4978010"/>
                <a:ext cx="1184672" cy="9022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27" y="3812741"/>
            <a:ext cx="2077898" cy="20801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61214" y="3954712"/>
            <a:ext cx="118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35630" y="4973753"/>
                <a:ext cx="1184672" cy="90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30" y="4973753"/>
                <a:ext cx="1184672" cy="9022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Complete the part-whole models: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4418" y="458385"/>
                <a:ext cx="199507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418" y="458385"/>
                <a:ext cx="1995073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78624" y="1747254"/>
                <a:ext cx="199507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24" y="1747254"/>
                <a:ext cx="1995073" cy="769378"/>
              </a:xfrm>
              <a:prstGeom prst="rect">
                <a:avLst/>
              </a:prstGeom>
              <a:blipFill>
                <a:blip r:embed="rId6"/>
                <a:stretch>
                  <a:fillRect l="-642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422" y="3769903"/>
            <a:ext cx="2077898" cy="20801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85754" y="3779253"/>
                <a:ext cx="118467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754" y="3779253"/>
                <a:ext cx="1184672" cy="769378"/>
              </a:xfrm>
              <a:prstGeom prst="rect">
                <a:avLst/>
              </a:prstGeom>
              <a:blipFill>
                <a:blip r:embed="rId8"/>
                <a:stretch>
                  <a:fillRect l="-10825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28371" y="4978010"/>
                <a:ext cx="1184672" cy="90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371" y="4978010"/>
                <a:ext cx="1184672" cy="9022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27" y="3812741"/>
            <a:ext cx="2077898" cy="20801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61214" y="3954712"/>
            <a:ext cx="118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35630" y="4973753"/>
                <a:ext cx="1184672" cy="90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30" y="4973753"/>
                <a:ext cx="1184672" cy="9022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35195" y="479289"/>
                <a:ext cx="199507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6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6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6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6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195" y="479289"/>
                <a:ext cx="1995073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53333" y="500193"/>
                <a:ext cx="85580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333" y="500193"/>
                <a:ext cx="855804" cy="7693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42000" y="508064"/>
                <a:ext cx="1427913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or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000" y="508064"/>
                <a:ext cx="1427913" cy="767133"/>
              </a:xfrm>
              <a:prstGeom prst="rect">
                <a:avLst/>
              </a:prstGeom>
              <a:blipFill>
                <a:blip r:embed="rId13"/>
                <a:stretch>
                  <a:fillRect l="-8974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766546" y="1889225"/>
            <a:ext cx="67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  <a:endParaRPr lang="en-GB" sz="2800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627966" y="3807029"/>
                <a:ext cx="1184672" cy="90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966" y="3807029"/>
                <a:ext cx="1184672" cy="9022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72765" y="4965251"/>
                <a:ext cx="855804" cy="884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1"/>
                              </a:solidFill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765" y="4965251"/>
                <a:ext cx="855804" cy="88479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28371" y="4973753"/>
                <a:ext cx="1184672" cy="90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371" y="4973753"/>
                <a:ext cx="1184672" cy="9022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620488" y="5099205"/>
            <a:ext cx="855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  <a:r>
              <a:rPr lang="en-GB" sz="2800" dirty="0">
                <a:solidFill>
                  <a:schemeClr val="accent6"/>
                </a:solidFill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42239" y="5022045"/>
                <a:ext cx="85580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239" y="5022045"/>
                <a:ext cx="855804" cy="7693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97095" y="1804007"/>
                <a:ext cx="670377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095" y="1804007"/>
                <a:ext cx="670377" cy="76713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5699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90087" y="1340150"/>
                <a:ext cx="5680362" cy="3592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I have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1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kg of flour.</a:t>
                </a:r>
              </a:p>
              <a:p>
                <a:pPr algn="ctr"/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I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kg of flour to make a cake.</a:t>
                </a:r>
              </a:p>
              <a:p>
                <a:pPr algn="ctr"/>
                <a:r>
                  <a:rPr lang="en-GB" sz="2800" dirty="0"/>
                  <a:t>How much flour is left?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087" y="1340150"/>
                <a:ext cx="5680362" cy="3592458"/>
              </a:xfrm>
              <a:prstGeom prst="rect">
                <a:avLst/>
              </a:prstGeom>
              <a:blipFill>
                <a:blip r:embed="rId4"/>
                <a:stretch>
                  <a:fillRect b="-3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23" y="2205618"/>
            <a:ext cx="1814945" cy="18464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68" y="2208424"/>
            <a:ext cx="1814945" cy="18464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77523" y="3030671"/>
                <a:ext cx="360217" cy="602088"/>
              </a:xfrm>
              <a:prstGeom prst="rect">
                <a:avLst/>
              </a:prstGeom>
              <a:solidFill>
                <a:srgbClr val="F6FBFE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/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b="0" i="0" smtClean="0"/>
                        <m:t>kg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523" y="3030671"/>
                <a:ext cx="360217" cy="602088"/>
              </a:xfrm>
              <a:prstGeom prst="rect">
                <a:avLst/>
              </a:prstGeom>
              <a:blipFill>
                <a:blip r:embed="rId6"/>
                <a:stretch>
                  <a:fillRect r="-406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45490"/>
              </p:ext>
            </p:extLst>
          </p:nvPr>
        </p:nvGraphicFramePr>
        <p:xfrm>
          <a:off x="1501825" y="3046839"/>
          <a:ext cx="5616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38582223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493300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643206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8115317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356484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8665116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5712935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86359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5496144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867551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8315572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68947618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5227229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6610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43423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440992"/>
              </p:ext>
            </p:extLst>
          </p:nvPr>
        </p:nvGraphicFramePr>
        <p:xfrm>
          <a:off x="1501825" y="3046839"/>
          <a:ext cx="5616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38582223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493300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4373099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8115317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356484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8665116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9974642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347550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86359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5496144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8315572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68947618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5227229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6610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4342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27178" y="2556186"/>
            <a:ext cx="379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6042" y="2539903"/>
            <a:ext cx="379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29899" y="2248129"/>
                <a:ext cx="565222" cy="707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899" y="2248129"/>
                <a:ext cx="565222" cy="707694"/>
              </a:xfrm>
              <a:prstGeom prst="rect">
                <a:avLst/>
              </a:prstGeom>
              <a:blipFill>
                <a:blip r:embed="rId5"/>
                <a:stretch>
                  <a:fillRect l="-22826"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62237" y="2248129"/>
                <a:ext cx="565222" cy="707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237" y="2248129"/>
                <a:ext cx="565222" cy="7076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Bracket 11"/>
          <p:cNvSpPr/>
          <p:nvPr/>
        </p:nvSpPr>
        <p:spPr>
          <a:xfrm rot="5400000" flipH="1">
            <a:off x="1260005" y="4734166"/>
            <a:ext cx="312942" cy="1295060"/>
          </a:xfrm>
          <a:prstGeom prst="leftBracket">
            <a:avLst>
              <a:gd name="adj" fmla="val 244510"/>
            </a:avLst>
          </a:prstGeom>
          <a:noFill/>
          <a:ln w="381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solidFill>
                <a:schemeClr val="tx1"/>
              </a:solidFill>
            </a:endParaRPr>
          </a:p>
        </p:txBody>
      </p:sp>
      <p:sp>
        <p:nvSpPr>
          <p:cNvPr id="13" name="Left Bracket 12"/>
          <p:cNvSpPr/>
          <p:nvPr/>
        </p:nvSpPr>
        <p:spPr>
          <a:xfrm rot="5400000">
            <a:off x="1235934" y="3498124"/>
            <a:ext cx="361086" cy="1295059"/>
          </a:xfrm>
          <a:prstGeom prst="leftBracket">
            <a:avLst>
              <a:gd name="adj" fmla="val 211909"/>
            </a:avLst>
          </a:prstGeom>
          <a:noFill/>
          <a:ln w="381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29317" y="5438726"/>
                <a:ext cx="7743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4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317" y="5438726"/>
                <a:ext cx="774318" cy="523220"/>
              </a:xfrm>
              <a:prstGeom prst="rect">
                <a:avLst/>
              </a:prstGeom>
              <a:blipFill>
                <a:blip r:embed="rId7"/>
                <a:stretch>
                  <a:fillRect t="-10465" r="-551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69358" y="3534731"/>
                <a:ext cx="6942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4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358" y="3534731"/>
                <a:ext cx="694238" cy="523220"/>
              </a:xfrm>
              <a:prstGeom prst="rect">
                <a:avLst/>
              </a:prstGeom>
              <a:blipFill>
                <a:blip r:embed="rId8"/>
                <a:stretch>
                  <a:fillRect t="-11628" r="-1228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783104" y="4334853"/>
                <a:ext cx="631904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i="0" smtClean="0">
                              <a:solidFill>
                                <a:schemeClr val="bg1"/>
                              </a:solidFill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104" y="4334853"/>
                <a:ext cx="631904" cy="8903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670" y="4334853"/>
                <a:ext cx="2022337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 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" y="4334853"/>
                <a:ext cx="2022337" cy="885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74475" y="4335645"/>
                <a:ext cx="449161" cy="8881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475" y="4335645"/>
                <a:ext cx="449161" cy="88812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54951" y="1632881"/>
                <a:ext cx="565222" cy="710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bg1">
                        <a:lumMod val="65000"/>
                      </a:schemeClr>
                    </a:solidFill>
                  </a:rPr>
                  <a:t>1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solidFill>
                      <a:schemeClr val="bg1">
                        <a:lumMod val="65000"/>
                      </a:schemeClr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951" y="1632881"/>
                <a:ext cx="565222" cy="710516"/>
              </a:xfrm>
              <a:prstGeom prst="rect">
                <a:avLst/>
              </a:prstGeom>
              <a:blipFill>
                <a:blip r:embed="rId12"/>
                <a:stretch>
                  <a:fillRect l="-22581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02370" y="141643"/>
                <a:ext cx="5615936" cy="1615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I have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/>
                      <m:t>1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kg of flour.</a:t>
                </a:r>
              </a:p>
              <a:p>
                <a:r>
                  <a:rPr lang="en-GB" sz="2400" dirty="0"/>
                  <a:t>I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kg of flour to make a cake.</a:t>
                </a:r>
              </a:p>
              <a:p>
                <a:r>
                  <a:rPr lang="en-GB" sz="2400" dirty="0"/>
                  <a:t>How much flour is left?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70" y="141643"/>
                <a:ext cx="5615936" cy="1615314"/>
              </a:xfrm>
              <a:prstGeom prst="rect">
                <a:avLst/>
              </a:prstGeom>
              <a:blipFill>
                <a:blip r:embed="rId13"/>
                <a:stretch>
                  <a:fillRect l="-173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eft Bracket 20"/>
          <p:cNvSpPr/>
          <p:nvPr/>
        </p:nvSpPr>
        <p:spPr>
          <a:xfrm rot="5400000" flipH="1" flipV="1">
            <a:off x="5645492" y="2848990"/>
            <a:ext cx="361086" cy="1720681"/>
          </a:xfrm>
          <a:prstGeom prst="leftBracket">
            <a:avLst>
              <a:gd name="adj" fmla="val 238265"/>
            </a:avLst>
          </a:prstGeom>
          <a:noFill/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solidFill>
                <a:schemeClr val="tx1"/>
              </a:solidFill>
            </a:endParaRPr>
          </a:p>
        </p:txBody>
      </p:sp>
      <p:sp>
        <p:nvSpPr>
          <p:cNvPr id="22" name="Left Bracket 21"/>
          <p:cNvSpPr/>
          <p:nvPr/>
        </p:nvSpPr>
        <p:spPr>
          <a:xfrm rot="5400000" flipH="1" flipV="1">
            <a:off x="4563228" y="3457918"/>
            <a:ext cx="307011" cy="448749"/>
          </a:xfrm>
          <a:prstGeom prst="leftBracket">
            <a:avLst>
              <a:gd name="adj" fmla="val 91479"/>
            </a:avLst>
          </a:prstGeom>
          <a:noFill/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30326" y="3889873"/>
                <a:ext cx="565222" cy="710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box>
                      <m:boxPr>
                        <m:ctrlPr>
                          <a:rPr lang="en-GB" sz="28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2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2"/>
                                </a:solidFill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326" y="3889873"/>
                <a:ext cx="565222" cy="71051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74866" y="3889873"/>
                <a:ext cx="565222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box>
                      <m:boxPr>
                        <m:ctrlPr>
                          <a:rPr lang="en-GB" sz="28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2"/>
                                </a:solidFill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2"/>
                                </a:solidFill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866" y="3889873"/>
                <a:ext cx="565222" cy="71102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70329" y="1632881"/>
                <a:ext cx="565222" cy="710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solidFill>
                      <a:schemeClr val="bg1">
                        <a:lumMod val="65000"/>
                      </a:schemeClr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329" y="1632881"/>
                <a:ext cx="565222" cy="7105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34101" y="2248129"/>
                <a:ext cx="565222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101" y="2248129"/>
                <a:ext cx="565222" cy="7094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76401"/>
              </p:ext>
            </p:extLst>
          </p:nvPr>
        </p:nvGraphicFramePr>
        <p:xfrm>
          <a:off x="1501825" y="3046839"/>
          <a:ext cx="5616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38582223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493300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4373099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8115317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356484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8665116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9974642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347550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786359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5496144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8315572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68947618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5227229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6610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4342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64301" y="4636833"/>
                <a:ext cx="2425643" cy="710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/>
                              <m:t>8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301" y="4636833"/>
                <a:ext cx="2425643" cy="710516"/>
              </a:xfrm>
              <a:prstGeom prst="rect">
                <a:avLst/>
              </a:prstGeom>
              <a:blipFill>
                <a:blip r:embed="rId18"/>
                <a:stretch>
                  <a:fillRect l="-5290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41018" y="4573455"/>
                <a:ext cx="242564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018" y="4573455"/>
                <a:ext cx="2425643" cy="769378"/>
              </a:xfrm>
              <a:prstGeom prst="rect">
                <a:avLst/>
              </a:prstGeom>
              <a:blipFill>
                <a:blip r:embed="rId19"/>
                <a:stretch>
                  <a:fillRect l="-5276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30268" y="5401424"/>
                <a:ext cx="2425643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/>
                              <m:t>8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>
                                <a:solidFill>
                                  <a:schemeClr val="accent1"/>
                                </a:solidFill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kg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268" y="5401424"/>
                <a:ext cx="2425643" cy="712759"/>
              </a:xfrm>
              <a:prstGeom prst="rect">
                <a:avLst/>
              </a:prstGeom>
              <a:blipFill>
                <a:blip r:embed="rId2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2" grpId="0" animBg="1"/>
      <p:bldP spid="23" grpId="0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60624" y="798819"/>
                <a:ext cx="2022337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  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624" y="798819"/>
                <a:ext cx="2022337" cy="8870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7005" y="798819"/>
                <a:ext cx="2022337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005" y="798819"/>
                <a:ext cx="2022337" cy="8853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169244" y="917954"/>
            <a:ext cx="518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39677" y="259235"/>
                <a:ext cx="4572000" cy="161531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2400" dirty="0"/>
                  <a:t>I have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/>
                      <m:t>1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kg of flour.</a:t>
                </a:r>
              </a:p>
              <a:p>
                <a:r>
                  <a:rPr lang="en-GB" sz="2400" dirty="0"/>
                  <a:t>I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kg of flour to make a cake.</a:t>
                </a:r>
              </a:p>
              <a:p>
                <a:r>
                  <a:rPr lang="en-GB" sz="2400" dirty="0"/>
                  <a:t>How much flour is left?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77" y="259235"/>
                <a:ext cx="4572000" cy="1615314"/>
              </a:xfrm>
              <a:prstGeom prst="rect">
                <a:avLst/>
              </a:prstGeom>
              <a:blipFill>
                <a:blip r:embed="rId7"/>
                <a:stretch>
                  <a:fillRect l="-2000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2977" y="1422823"/>
                <a:ext cx="2022337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977" y="1422823"/>
                <a:ext cx="2022337" cy="8870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43140"/>
              </p:ext>
            </p:extLst>
          </p:nvPr>
        </p:nvGraphicFramePr>
        <p:xfrm>
          <a:off x="1250461" y="3879649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910061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2380185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7470007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79270132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18105"/>
              </p:ext>
            </p:extLst>
          </p:nvPr>
        </p:nvGraphicFramePr>
        <p:xfrm>
          <a:off x="1250461" y="4827116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910061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2380185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7470007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79270132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>
            <a:endCxn id="9" idx="0"/>
          </p:cNvCxnSpPr>
          <p:nvPr/>
        </p:nvCxnSpPr>
        <p:spPr>
          <a:xfrm flipV="1">
            <a:off x="3534028" y="4827116"/>
            <a:ext cx="764433" cy="8058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69595" y="4827116"/>
            <a:ext cx="764433" cy="8058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005162" y="4827116"/>
            <a:ext cx="764433" cy="8058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50461" y="4827115"/>
            <a:ext cx="764433" cy="8058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582028" y="3862216"/>
            <a:ext cx="764433" cy="8058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89241" y="2330144"/>
                <a:ext cx="2022337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241" y="2330144"/>
                <a:ext cx="2022337" cy="8903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12992" y="2341105"/>
                <a:ext cx="2022337" cy="888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992" y="2341105"/>
                <a:ext cx="2022337" cy="8881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74071"/>
              </p:ext>
            </p:extLst>
          </p:nvPr>
        </p:nvGraphicFramePr>
        <p:xfrm>
          <a:off x="1250461" y="3879649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910061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2380185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7470007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79270132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 flipV="1">
            <a:off x="3532586" y="3849859"/>
            <a:ext cx="764433" cy="8058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768153" y="3849859"/>
            <a:ext cx="764433" cy="8058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003720" y="3849859"/>
            <a:ext cx="764433" cy="8058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249019" y="3849858"/>
            <a:ext cx="764433" cy="8058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288729" y="3838330"/>
            <a:ext cx="764433" cy="8058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63703"/>
              </p:ext>
            </p:extLst>
          </p:nvPr>
        </p:nvGraphicFramePr>
        <p:xfrm>
          <a:off x="1250461" y="4827116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910061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2380185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7470007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79270132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37039" y="2527841"/>
                <a:ext cx="7156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039" y="2527841"/>
                <a:ext cx="71569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391388" y="2413847"/>
                <a:ext cx="2022337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>
                    <a:solidFill>
                      <a:schemeClr val="accent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kg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388" y="2413847"/>
                <a:ext cx="2022337" cy="766044"/>
              </a:xfrm>
              <a:prstGeom prst="rect">
                <a:avLst/>
              </a:prstGeom>
              <a:blipFill>
                <a:blip r:embed="rId12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30275" y="1980164"/>
                <a:ext cx="2425643" cy="710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/>
                              <m:t>8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75" y="1980164"/>
                <a:ext cx="2425643" cy="710516"/>
              </a:xfrm>
              <a:prstGeom prst="rect">
                <a:avLst/>
              </a:prstGeom>
              <a:blipFill>
                <a:blip r:embed="rId13"/>
                <a:stretch>
                  <a:fillRect l="-5276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19668" y="1901095"/>
                <a:ext cx="134738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668" y="1901095"/>
                <a:ext cx="1347384" cy="769378"/>
              </a:xfrm>
              <a:prstGeom prst="rect">
                <a:avLst/>
              </a:prstGeom>
              <a:blipFill>
                <a:blip r:embed="rId14"/>
                <a:stretch>
                  <a:fillRect l="-950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40396" y="2796869"/>
                <a:ext cx="2425643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/>
                              <m:t>8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/>
                              <m:t>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96" y="2796869"/>
                <a:ext cx="2425643" cy="71275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435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4583 0.0962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481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-0.11476 0.1048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7" grpId="0"/>
      <p:bldP spid="15" grpId="0"/>
      <p:bldP spid="16" grpId="0"/>
      <p:bldP spid="24" grpId="0"/>
      <p:bldP spid="25" grpId="0"/>
      <p:bldP spid="26" grpId="0"/>
      <p:bldP spid="26" grpId="1"/>
      <p:bldP spid="27" grpId="0"/>
      <p:bldP spid="27" grpId="1"/>
      <p:bldP spid="28" grpId="0"/>
      <p:bldP spid="2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67656" y="381942"/>
                <a:ext cx="2022337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  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656" y="381942"/>
                <a:ext cx="2022337" cy="8870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15953" y="390289"/>
                <a:ext cx="2022337" cy="890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953" y="390289"/>
                <a:ext cx="2022337" cy="8901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53077" y="578583"/>
            <a:ext cx="518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9" name="Left Bracket 8"/>
          <p:cNvSpPr/>
          <p:nvPr/>
        </p:nvSpPr>
        <p:spPr>
          <a:xfrm rot="5400000" flipH="1">
            <a:off x="2564788" y="4885630"/>
            <a:ext cx="312942" cy="1413164"/>
          </a:xfrm>
          <a:prstGeom prst="leftBracket">
            <a:avLst>
              <a:gd name="adj" fmla="val 244510"/>
            </a:avLst>
          </a:prstGeom>
          <a:noFill/>
          <a:ln w="381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rot="5400000">
            <a:off x="2540716" y="3680136"/>
            <a:ext cx="361086" cy="1413165"/>
          </a:xfrm>
          <a:prstGeom prst="leftBracket">
            <a:avLst>
              <a:gd name="adj" fmla="val 211909"/>
            </a:avLst>
          </a:prstGeom>
          <a:noFill/>
          <a:ln w="381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428136" y="5284754"/>
                <a:ext cx="1413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136" y="5284754"/>
                <a:ext cx="1413164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446594" y="4125108"/>
                <a:ext cx="1413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594" y="4125108"/>
                <a:ext cx="1413164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083592" y="4572603"/>
                <a:ext cx="631904" cy="8903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592" y="4572603"/>
                <a:ext cx="631904" cy="8903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083592" y="4573469"/>
                <a:ext cx="631904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592" y="4573469"/>
                <a:ext cx="631904" cy="8885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318934" y="4538380"/>
                <a:ext cx="2022337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934" y="4538380"/>
                <a:ext cx="2022337" cy="8870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1246452" y="2262908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129825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910061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71557562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8135991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2380185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7364755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858336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7470007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9436671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92801894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97927013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72583702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1236915" y="3247400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36467612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910061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21122159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68099204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2380185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61029438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242543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7470007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0177096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0870047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97927013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70576083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246452" y="2262908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988078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910061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5825955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532804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2380185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114056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15352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7470007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31392761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083061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97927013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06469976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231552" y="3247400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9236092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910061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5107587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6867407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2380185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7515129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2435893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7470007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96477623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0292569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97927013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763323990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 flipV="1">
            <a:off x="1245010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21640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996828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373458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755450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132080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507268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883898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284915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661545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036733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13363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831480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208110" y="2262908"/>
            <a:ext cx="376630" cy="776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764111" y="1317675"/>
                <a:ext cx="2022337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  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111" y="1317675"/>
                <a:ext cx="2022337" cy="88703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3841300" y="4506499"/>
                <a:ext cx="2022337" cy="890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300" y="4506499"/>
                <a:ext cx="2022337" cy="8903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852468" y="4494538"/>
                <a:ext cx="2022337" cy="890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468" y="4494538"/>
                <a:ext cx="2022337" cy="89018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4346884" y="4693975"/>
                <a:ext cx="20223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884" y="4693975"/>
                <a:ext cx="2022337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153388" y="4597806"/>
                <a:ext cx="1041178" cy="707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box>
                      <m:box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kumimoji="0" lang="en-GB" sz="28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kumimoji="0" lang="en-GB" sz="28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16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388" y="4597806"/>
                <a:ext cx="1041178" cy="70769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595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06337 0.1328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40" grpId="0"/>
      <p:bldP spid="41" grpId="0"/>
      <p:bldP spid="42" grpId="0"/>
      <p:bldP spid="43" grpId="0"/>
      <p:bldP spid="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5.2|2.7|11.5|4.7|12.4|0.5|4.1|9.5|0.6|9.6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5|13.3|0.7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2.4|1.7|1.1|9.1|1.4|0.9|3.2|6.5|6.8|1.2|2.7|1.2|2.3|7.6|1.6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9|6.2|1.9|3.2|4.3|1.1|5.4|4.1|5|1|2.2|2.5|2.1|4.9|1.4|1.6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3.2|1.5|1.1|3.6|7.3|2.2|1.4|0.9|0.8|2.3|0.8|5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2.5|3.6|2.7|17.4|2|3.6|12.2|1.2|1.5|6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6|1.2|0.9|3.8|13|2.2|2.8|1.9|3.5|3.6|4.8|1.2|4.5|6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|3.6|6.6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4.3|1|4.4|5.4|8|4.7|5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6|1.2|1.6|4.8|3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1BFCD6-E133-4ABF-AC0D-3B53D1DE74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522d4c35-b548-4432-90ae-af4376e1c4b4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6772</TotalTime>
  <Words>539</Words>
  <Application>Microsoft Office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215</cp:revision>
  <dcterms:created xsi:type="dcterms:W3CDTF">2019-07-05T11:02:13Z</dcterms:created>
  <dcterms:modified xsi:type="dcterms:W3CDTF">2020-11-10T10:48:03Z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