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4"/>
  </p:notesMasterIdLst>
  <p:handoutMasterIdLst>
    <p:handoutMasterId r:id="rId15"/>
  </p:handoutMasterIdLst>
  <p:sldIdLst>
    <p:sldId id="275" r:id="rId2"/>
    <p:sldId id="276" r:id="rId3"/>
    <p:sldId id="278" r:id="rId4"/>
    <p:sldId id="279" r:id="rId5"/>
    <p:sldId id="289" r:id="rId6"/>
    <p:sldId id="282" r:id="rId7"/>
    <p:sldId id="290" r:id="rId8"/>
    <p:sldId id="284" r:id="rId9"/>
    <p:sldId id="291" r:id="rId10"/>
    <p:sldId id="288" r:id="rId11"/>
    <p:sldId id="277" r:id="rId12"/>
    <p:sldId id="286" r:id="rId13"/>
  </p:sldIdLst>
  <p:sldSz cx="9144000" cy="6858000" type="screen4x3"/>
  <p:notesSz cx="6858000" cy="9144000"/>
  <p:embeddedFontLst>
    <p:embeddedFont>
      <p:font typeface="Tuffy" panose="020B0603060100000000" pitchFamily="34" charset="0"/>
      <p:regular r:id="rId16"/>
      <p:bold r:id="rId17"/>
      <p:italic r:id="rId18"/>
      <p:boldItalic r:id="rId19"/>
    </p:embeddedFont>
    <p:embeddedFont>
      <p:font typeface="Twinkl" pitchFamily="2" charset="0"/>
      <p:regular r:id="rId20"/>
      <p:bold r:id="rId21"/>
    </p:embeddedFont>
    <p:embeddedFont>
      <p:font typeface="Calibri" panose="020F0502020204030204" pitchFamily="34" charset="0"/>
      <p:regular r:id="rId22"/>
      <p:bold r:id="rId23"/>
      <p:italic r:id="rId24"/>
      <p:boldItalic r:id="rId25"/>
    </p:embeddedFont>
    <p:embeddedFont>
      <p:font typeface="Tuffy-TTF" panose="020B0603060100000000"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397"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BD31"/>
    <a:srgbClr val="0079C3"/>
    <a:srgbClr val="37B3FF"/>
    <a:srgbClr val="FFE76D"/>
    <a:srgbClr val="072F54"/>
    <a:srgbClr val="003464"/>
    <a:srgbClr val="004382"/>
    <a:srgbClr val="00529C"/>
    <a:srgbClr val="007AC3"/>
    <a:srgbClr val="4EB2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60"/>
  </p:normalViewPr>
  <p:slideViewPr>
    <p:cSldViewPr snapToGrid="0" showGuides="1">
      <p:cViewPr varScale="1">
        <p:scale>
          <a:sx n="110" d="100"/>
          <a:sy n="110" d="100"/>
        </p:scale>
        <p:origin x="624" y="108"/>
      </p:cViewPr>
      <p:guideLst>
        <p:guide orient="horz" pos="2160"/>
        <p:guide pos="2880"/>
        <p:guide pos="340"/>
        <p:guide orient="horz" pos="3952"/>
        <p:guide pos="5397"/>
        <p:guide orient="horz" pos="346"/>
        <p:guide pos="476"/>
        <p:guide orient="horz" pos="504"/>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21/02/2020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21/02/2020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twinkl.co.uk/resources/planit-maths-primary-teaching-resources-year-5/planit-maths-primary-teaching-resources-year-5-geometry---properties-of-shape/planit-maths-primary-teaching-resources-year-5-geometry---properties-of-shape-know-angles-are-measured-in-degrees-estimate-and-compare-acute-obtuse-and-reflex-angles" TargetMode="Externa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1400"/>
            <a:ext cx="2722090" cy="3849436"/>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406"/>
          <a:stretch/>
        </p:blipFill>
        <p:spPr>
          <a:xfrm rot="1560000">
            <a:off x="2524484" y="2928405"/>
            <a:ext cx="749564" cy="2137329"/>
          </a:xfrm>
          <a:prstGeom prst="rect">
            <a:avLst/>
          </a:prstGeom>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36478"/>
          <a:stretch/>
        </p:blipFill>
        <p:spPr>
          <a:xfrm rot="1471642">
            <a:off x="1126279" y="2355262"/>
            <a:ext cx="1440266" cy="1293775"/>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4426" y="2031400"/>
            <a:ext cx="2722090" cy="3849436"/>
          </a:xfrm>
          <a:prstGeom prst="rect">
            <a:avLst/>
          </a:prstGeom>
          <a:effectLst>
            <a:outerShdw blurRad="63500" sx="102000" sy="102000" algn="ctr" rotWithShape="0">
              <a:prstClr val="black">
                <a:alpha val="20000"/>
              </a:prstClr>
            </a:outerShdw>
          </a:effectLst>
        </p:spPr>
      </p:pic>
      <p:sp>
        <p:nvSpPr>
          <p:cNvPr id="17" name="Rectangle 16"/>
          <p:cNvSpPr/>
          <p:nvPr/>
        </p:nvSpPr>
        <p:spPr>
          <a:xfrm>
            <a:off x="447429" y="670659"/>
            <a:ext cx="3928594"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Multiply Unit Fractions by an Integer</a:t>
            </a:r>
          </a:p>
        </p:txBody>
      </p:sp>
    </p:spTree>
    <p:extLst>
      <p:ext uri="{BB962C8B-B14F-4D97-AF65-F5344CB8AC3E}">
        <p14:creationId xmlns:p14="http://schemas.microsoft.com/office/powerpoint/2010/main" val="177127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55650" y="1789800"/>
            <a:ext cx="7564566" cy="742639"/>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Multiply proper fractions and mixed numbers by whole numbers, supported by materials and diagrams.</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Multiply proper fractions and mixed numbers by whole numbers, supported by materials and diagrams. </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4" name="Straight Connector 103">
            <a:extLst>
              <a:ext uri="{FF2B5EF4-FFF2-40B4-BE49-F238E27FC236}">
                <a16:creationId xmlns:a16="http://schemas.microsoft.com/office/drawing/2014/main" id="{537390F2-200B-4977-A8C0-F0284378C80D}"/>
              </a:ext>
            </a:extLst>
          </p:cNvPr>
          <p:cNvCxnSpPr>
            <a:stCxn id="3" idx="3"/>
            <a:endCxn id="19" idx="1"/>
          </p:cNvCxnSpPr>
          <p:nvPr/>
        </p:nvCxnSpPr>
        <p:spPr>
          <a:xfrm>
            <a:off x="2411726" y="2414096"/>
            <a:ext cx="1322016" cy="221147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3303004-FAD4-40FB-8F5F-C5F26A86C14B}"/>
              </a:ext>
            </a:extLst>
          </p:cNvPr>
          <p:cNvCxnSpPr>
            <a:cxnSpLocks/>
            <a:endCxn id="17" idx="1"/>
          </p:cNvCxnSpPr>
          <p:nvPr/>
        </p:nvCxnSpPr>
        <p:spPr>
          <a:xfrm flipV="1">
            <a:off x="2411726" y="2414096"/>
            <a:ext cx="1322016" cy="107659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80DD45B-7F48-4F77-A6CB-7EDD932AAF9C}"/>
              </a:ext>
            </a:extLst>
          </p:cNvPr>
          <p:cNvCxnSpPr>
            <a:cxnSpLocks/>
            <a:endCxn id="20" idx="1"/>
          </p:cNvCxnSpPr>
          <p:nvPr/>
        </p:nvCxnSpPr>
        <p:spPr>
          <a:xfrm>
            <a:off x="2411726" y="4616369"/>
            <a:ext cx="1322016" cy="127395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6F5FABD3-6712-45DB-A727-AE6909CE9CCD}"/>
              </a:ext>
            </a:extLst>
          </p:cNvPr>
          <p:cNvCxnSpPr>
            <a:cxnSpLocks/>
            <a:endCxn id="18" idx="1"/>
          </p:cNvCxnSpPr>
          <p:nvPr/>
        </p:nvCxnSpPr>
        <p:spPr>
          <a:xfrm flipV="1">
            <a:off x="2411726" y="3359015"/>
            <a:ext cx="1322016" cy="235287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447429" y="670981"/>
            <a:ext cx="3928594"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Multiply Unit Fractions by an Integer </a:t>
            </a:r>
          </a:p>
        </p:txBody>
      </p:sp>
      <p:sp>
        <p:nvSpPr>
          <p:cNvPr id="97" name="Rectangle 96"/>
          <p:cNvSpPr/>
          <p:nvPr/>
        </p:nvSpPr>
        <p:spPr>
          <a:xfrm>
            <a:off x="4196370"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cxnSp>
        <p:nvCxnSpPr>
          <p:cNvPr id="103" name="Straight Connector 102"/>
          <p:cNvCxnSpPr/>
          <p:nvPr/>
        </p:nvCxnSpPr>
        <p:spPr>
          <a:xfrm>
            <a:off x="4196370"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55650" y="1191451"/>
            <a:ext cx="7632700" cy="553998"/>
          </a:xfrm>
          <a:prstGeom prst="rect">
            <a:avLst/>
          </a:prstGeom>
          <a:noFill/>
        </p:spPr>
        <p:txBody>
          <a:bodyPr wrap="square" lIns="0" tIns="0" rIns="0" bIns="0" rtlCol="0">
            <a:spAutoFit/>
          </a:bodyPr>
          <a:lstStyle/>
          <a:p>
            <a:r>
              <a:rPr lang="en-GB" dirty="0"/>
              <a:t>Match each calculation to the correct model that represents it and then complete the calculations.</a:t>
            </a:r>
          </a:p>
        </p:txBody>
      </p:sp>
      <p:sp>
        <p:nvSpPr>
          <p:cNvPr id="18" name="Rectangle 17">
            <a:extLst>
              <a:ext uri="{FF2B5EF4-FFF2-40B4-BE49-F238E27FC236}">
                <a16:creationId xmlns:a16="http://schemas.microsoft.com/office/drawing/2014/main" id="{E8A6F21E-9FE8-46A8-B5C1-D7716B904F2A}"/>
              </a:ext>
            </a:extLst>
          </p:cNvPr>
          <p:cNvSpPr/>
          <p:nvPr/>
        </p:nvSpPr>
        <p:spPr>
          <a:xfrm>
            <a:off x="3733742" y="2993581"/>
            <a:ext cx="4654608" cy="730868"/>
          </a:xfrm>
          <a:prstGeom prst="rect">
            <a:avLst/>
          </a:prstGeom>
          <a:solidFill>
            <a:schemeClr val="bg1"/>
          </a:solidFill>
          <a:ln w="28575">
            <a:solidFill>
              <a:srgbClr val="007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A195E55-5B79-4E18-9D05-54E944A8D19C}"/>
              </a:ext>
            </a:extLst>
          </p:cNvPr>
          <p:cNvSpPr/>
          <p:nvPr/>
        </p:nvSpPr>
        <p:spPr>
          <a:xfrm>
            <a:off x="3733742" y="5530848"/>
            <a:ext cx="4654608" cy="718949"/>
          </a:xfrm>
          <a:prstGeom prst="rect">
            <a:avLst/>
          </a:prstGeom>
          <a:solidFill>
            <a:schemeClr val="bg1"/>
          </a:solidFill>
          <a:ln w="28575">
            <a:solidFill>
              <a:srgbClr val="007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0" name="Group 109">
            <a:extLst>
              <a:ext uri="{FF2B5EF4-FFF2-40B4-BE49-F238E27FC236}">
                <a16:creationId xmlns:a16="http://schemas.microsoft.com/office/drawing/2014/main" id="{63DB96B1-6C24-4929-A2B3-0DC21F88A5BE}"/>
              </a:ext>
            </a:extLst>
          </p:cNvPr>
          <p:cNvGrpSpPr/>
          <p:nvPr/>
        </p:nvGrpSpPr>
        <p:grpSpPr>
          <a:xfrm>
            <a:off x="755650" y="1889784"/>
            <a:ext cx="1656076" cy="1048624"/>
            <a:chOff x="755650" y="1889784"/>
            <a:chExt cx="1656076" cy="1048624"/>
          </a:xfrm>
        </p:grpSpPr>
        <p:sp>
          <p:nvSpPr>
            <p:cNvPr id="3" name="Rectangle 2">
              <a:extLst>
                <a:ext uri="{FF2B5EF4-FFF2-40B4-BE49-F238E27FC236}">
                  <a16:creationId xmlns:a16="http://schemas.microsoft.com/office/drawing/2014/main" id="{6C10710E-D188-4F31-BB62-2B0CE8DF2DA5}"/>
                </a:ext>
              </a:extLst>
            </p:cNvPr>
            <p:cNvSpPr/>
            <p:nvPr/>
          </p:nvSpPr>
          <p:spPr>
            <a:xfrm>
              <a:off x="755650" y="1889784"/>
              <a:ext cx="1656076" cy="1048624"/>
            </a:xfrm>
            <a:prstGeom prst="rect">
              <a:avLst/>
            </a:prstGeom>
            <a:solidFill>
              <a:schemeClr val="accent5">
                <a:lumMod val="20000"/>
                <a:lumOff val="80000"/>
              </a:schemeClr>
            </a:solidFill>
            <a:ln w="28575">
              <a:solidFill>
                <a:srgbClr val="007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 name="Rectangle 106">
              <a:extLst>
                <a:ext uri="{FF2B5EF4-FFF2-40B4-BE49-F238E27FC236}">
                  <a16:creationId xmlns:a16="http://schemas.microsoft.com/office/drawing/2014/main" id="{2801F18D-AD6E-4862-95BA-E8AA23C1D0D1}"/>
                </a:ext>
              </a:extLst>
            </p:cNvPr>
            <p:cNvSpPr/>
            <p:nvPr/>
          </p:nvSpPr>
          <p:spPr>
            <a:xfrm>
              <a:off x="1787313" y="2213588"/>
              <a:ext cx="322617" cy="489252"/>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24" name="Group 23">
              <a:extLst>
                <a:ext uri="{FF2B5EF4-FFF2-40B4-BE49-F238E27FC236}">
                  <a16:creationId xmlns:a16="http://schemas.microsoft.com/office/drawing/2014/main" id="{6FCC01BB-A9B3-4321-9FE2-664D608AA4CD}"/>
                </a:ext>
              </a:extLst>
            </p:cNvPr>
            <p:cNvGrpSpPr/>
            <p:nvPr/>
          </p:nvGrpSpPr>
          <p:grpSpPr>
            <a:xfrm>
              <a:off x="888516" y="2217752"/>
              <a:ext cx="1031051" cy="489252"/>
              <a:chOff x="780566" y="2217752"/>
              <a:chExt cx="1031051" cy="489252"/>
            </a:xfrm>
          </p:grpSpPr>
          <p:sp>
            <p:nvSpPr>
              <p:cNvPr id="9" name="Rectangle 8">
                <a:extLst>
                  <a:ext uri="{FF2B5EF4-FFF2-40B4-BE49-F238E27FC236}">
                    <a16:creationId xmlns:a16="http://schemas.microsoft.com/office/drawing/2014/main" id="{8ACA1F8A-7D2A-4EA7-A985-7BF3B95F257C}"/>
                  </a:ext>
                </a:extLst>
              </p:cNvPr>
              <p:cNvSpPr/>
              <p:nvPr/>
            </p:nvSpPr>
            <p:spPr>
              <a:xfrm>
                <a:off x="780566" y="2261224"/>
                <a:ext cx="1031051" cy="400110"/>
              </a:xfrm>
              <a:prstGeom prst="rect">
                <a:avLst/>
              </a:prstGeom>
            </p:spPr>
            <p:txBody>
              <a:bodyPr wrap="none">
                <a:spAutoFit/>
              </a:bodyPr>
              <a:lstStyle/>
              <a:p>
                <a:pPr algn="ctr"/>
                <a:r>
                  <a:rPr lang="en-GB" sz="2000" dirty="0"/>
                  <a:t>4 ×   = </a:t>
                </a:r>
              </a:p>
            </p:txBody>
          </p:sp>
          <p:sp>
            <p:nvSpPr>
              <p:cNvPr id="21" name="Rectangle 20">
                <a:extLst>
                  <a:ext uri="{FF2B5EF4-FFF2-40B4-BE49-F238E27FC236}">
                    <a16:creationId xmlns:a16="http://schemas.microsoft.com/office/drawing/2014/main" id="{328D0893-09B7-4FDE-BAB8-5410FF6E3E27}"/>
                  </a:ext>
                </a:extLst>
              </p:cNvPr>
              <p:cNvSpPr/>
              <p:nvPr/>
            </p:nvSpPr>
            <p:spPr>
              <a:xfrm>
                <a:off x="1196810" y="2217752"/>
                <a:ext cx="330540" cy="307777"/>
              </a:xfrm>
              <a:prstGeom prst="rect">
                <a:avLst/>
              </a:prstGeom>
            </p:spPr>
            <p:txBody>
              <a:bodyPr wrap="square">
                <a:spAutoFit/>
              </a:bodyPr>
              <a:lstStyle/>
              <a:p>
                <a:r>
                  <a:rPr lang="en-GB" sz="1400" dirty="0"/>
                  <a:t>1</a:t>
                </a:r>
              </a:p>
            </p:txBody>
          </p:sp>
          <p:sp>
            <p:nvSpPr>
              <p:cNvPr id="22" name="Rectangle 21">
                <a:extLst>
                  <a:ext uri="{FF2B5EF4-FFF2-40B4-BE49-F238E27FC236}">
                    <a16:creationId xmlns:a16="http://schemas.microsoft.com/office/drawing/2014/main" id="{961FD9DD-54DF-47D2-8404-B41F7AD93BDB}"/>
                  </a:ext>
                </a:extLst>
              </p:cNvPr>
              <p:cNvSpPr/>
              <p:nvPr/>
            </p:nvSpPr>
            <p:spPr>
              <a:xfrm>
                <a:off x="1188887" y="2399227"/>
                <a:ext cx="330540" cy="307777"/>
              </a:xfrm>
              <a:prstGeom prst="rect">
                <a:avLst/>
              </a:prstGeom>
            </p:spPr>
            <p:txBody>
              <a:bodyPr wrap="square">
                <a:spAutoFit/>
              </a:bodyPr>
              <a:lstStyle/>
              <a:p>
                <a:r>
                  <a:rPr lang="en-GB" sz="1400" dirty="0"/>
                  <a:t>5</a:t>
                </a:r>
              </a:p>
            </p:txBody>
          </p:sp>
          <p:cxnSp>
            <p:nvCxnSpPr>
              <p:cNvPr id="23" name="Straight Connector 22">
                <a:extLst>
                  <a:ext uri="{FF2B5EF4-FFF2-40B4-BE49-F238E27FC236}">
                    <a16:creationId xmlns:a16="http://schemas.microsoft.com/office/drawing/2014/main" id="{CDC4270D-3D70-4E13-8B24-8D965D8DB368}"/>
                  </a:ext>
                </a:extLst>
              </p:cNvPr>
              <p:cNvCxnSpPr>
                <a:cxnSpLocks/>
              </p:cNvCxnSpPr>
              <p:nvPr/>
            </p:nvCxnSpPr>
            <p:spPr>
              <a:xfrm>
                <a:off x="1259260" y="2469808"/>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739889BC-B6E6-4F13-94C0-CA816B375068}"/>
              </a:ext>
            </a:extLst>
          </p:cNvPr>
          <p:cNvGrpSpPr/>
          <p:nvPr/>
        </p:nvGrpSpPr>
        <p:grpSpPr>
          <a:xfrm>
            <a:off x="1798440" y="2213588"/>
            <a:ext cx="338463" cy="489252"/>
            <a:chOff x="1849240" y="2213588"/>
            <a:chExt cx="338463" cy="489252"/>
          </a:xfrm>
        </p:grpSpPr>
        <p:sp>
          <p:nvSpPr>
            <p:cNvPr id="28" name="Rectangle 27">
              <a:extLst>
                <a:ext uri="{FF2B5EF4-FFF2-40B4-BE49-F238E27FC236}">
                  <a16:creationId xmlns:a16="http://schemas.microsoft.com/office/drawing/2014/main" id="{C6BB46D0-37E4-4F0A-AB45-C01790741E54}"/>
                </a:ext>
              </a:extLst>
            </p:cNvPr>
            <p:cNvSpPr/>
            <p:nvPr/>
          </p:nvSpPr>
          <p:spPr>
            <a:xfrm>
              <a:off x="1857163" y="2213588"/>
              <a:ext cx="330540" cy="307777"/>
            </a:xfrm>
            <a:prstGeom prst="rect">
              <a:avLst/>
            </a:prstGeom>
          </p:spPr>
          <p:txBody>
            <a:bodyPr wrap="square">
              <a:spAutoFit/>
            </a:bodyPr>
            <a:lstStyle/>
            <a:p>
              <a:r>
                <a:rPr lang="en-GB" sz="1400" b="1" dirty="0">
                  <a:solidFill>
                    <a:srgbClr val="00B050"/>
                  </a:solidFill>
                </a:rPr>
                <a:t>4</a:t>
              </a:r>
            </a:p>
          </p:txBody>
        </p:sp>
        <p:sp>
          <p:nvSpPr>
            <p:cNvPr id="29" name="Rectangle 28">
              <a:extLst>
                <a:ext uri="{FF2B5EF4-FFF2-40B4-BE49-F238E27FC236}">
                  <a16:creationId xmlns:a16="http://schemas.microsoft.com/office/drawing/2014/main" id="{AA0DEE91-9B7F-4706-97CE-3B733404CD12}"/>
                </a:ext>
              </a:extLst>
            </p:cNvPr>
            <p:cNvSpPr/>
            <p:nvPr/>
          </p:nvSpPr>
          <p:spPr>
            <a:xfrm>
              <a:off x="1849240" y="2395063"/>
              <a:ext cx="330540" cy="307777"/>
            </a:xfrm>
            <a:prstGeom prst="rect">
              <a:avLst/>
            </a:prstGeom>
          </p:spPr>
          <p:txBody>
            <a:bodyPr wrap="square">
              <a:spAutoFit/>
            </a:bodyPr>
            <a:lstStyle/>
            <a:p>
              <a:r>
                <a:rPr lang="en-GB" sz="1400" b="1" dirty="0">
                  <a:solidFill>
                    <a:srgbClr val="00B050"/>
                  </a:solidFill>
                </a:rPr>
                <a:t>5</a:t>
              </a:r>
            </a:p>
          </p:txBody>
        </p:sp>
        <p:cxnSp>
          <p:nvCxnSpPr>
            <p:cNvPr id="30" name="Straight Connector 29">
              <a:extLst>
                <a:ext uri="{FF2B5EF4-FFF2-40B4-BE49-F238E27FC236}">
                  <a16:creationId xmlns:a16="http://schemas.microsoft.com/office/drawing/2014/main" id="{DD6EC922-C52E-4F57-9CE8-B19135F1C3ED}"/>
                </a:ext>
              </a:extLst>
            </p:cNvPr>
            <p:cNvCxnSpPr>
              <a:cxnSpLocks/>
            </p:cNvCxnSpPr>
            <p:nvPr/>
          </p:nvCxnSpPr>
          <p:spPr>
            <a:xfrm>
              <a:off x="1919613" y="2465644"/>
              <a:ext cx="142517"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CD2C866C-3809-4D02-B9DC-CC7D72488D19}"/>
              </a:ext>
            </a:extLst>
          </p:cNvPr>
          <p:cNvGrpSpPr/>
          <p:nvPr/>
        </p:nvGrpSpPr>
        <p:grpSpPr>
          <a:xfrm>
            <a:off x="755650" y="2993581"/>
            <a:ext cx="1656076" cy="1048624"/>
            <a:chOff x="755650" y="2993581"/>
            <a:chExt cx="1656076" cy="1048624"/>
          </a:xfrm>
        </p:grpSpPr>
        <p:sp>
          <p:nvSpPr>
            <p:cNvPr id="10" name="Rectangle 9">
              <a:extLst>
                <a:ext uri="{FF2B5EF4-FFF2-40B4-BE49-F238E27FC236}">
                  <a16:creationId xmlns:a16="http://schemas.microsoft.com/office/drawing/2014/main" id="{8740CE02-D268-4383-8B48-755CBF701764}"/>
                </a:ext>
              </a:extLst>
            </p:cNvPr>
            <p:cNvSpPr/>
            <p:nvPr/>
          </p:nvSpPr>
          <p:spPr>
            <a:xfrm>
              <a:off x="755650" y="2993581"/>
              <a:ext cx="1656076" cy="1048624"/>
            </a:xfrm>
            <a:prstGeom prst="rect">
              <a:avLst/>
            </a:prstGeom>
            <a:solidFill>
              <a:schemeClr val="accent5">
                <a:lumMod val="20000"/>
                <a:lumOff val="80000"/>
              </a:schemeClr>
            </a:solidFill>
            <a:ln w="28575">
              <a:solidFill>
                <a:srgbClr val="007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B1FE8237-353C-4244-8113-FFE82DA33227}"/>
                </a:ext>
              </a:extLst>
            </p:cNvPr>
            <p:cNvSpPr/>
            <p:nvPr/>
          </p:nvSpPr>
          <p:spPr>
            <a:xfrm>
              <a:off x="1736513" y="3286881"/>
              <a:ext cx="322617" cy="489252"/>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31" name="Group 30">
              <a:extLst>
                <a:ext uri="{FF2B5EF4-FFF2-40B4-BE49-F238E27FC236}">
                  <a16:creationId xmlns:a16="http://schemas.microsoft.com/office/drawing/2014/main" id="{051E4A08-2774-428B-85ED-FE661292FA47}"/>
                </a:ext>
              </a:extLst>
            </p:cNvPr>
            <p:cNvGrpSpPr/>
            <p:nvPr/>
          </p:nvGrpSpPr>
          <p:grpSpPr>
            <a:xfrm>
              <a:off x="951648" y="3287217"/>
              <a:ext cx="942887" cy="489252"/>
              <a:chOff x="824648" y="2224102"/>
              <a:chExt cx="942887" cy="489252"/>
            </a:xfrm>
          </p:grpSpPr>
          <p:sp>
            <p:nvSpPr>
              <p:cNvPr id="32" name="Rectangle 31">
                <a:extLst>
                  <a:ext uri="{FF2B5EF4-FFF2-40B4-BE49-F238E27FC236}">
                    <a16:creationId xmlns:a16="http://schemas.microsoft.com/office/drawing/2014/main" id="{B23F758B-5CA0-4297-A8AF-C15BB3B23591}"/>
                  </a:ext>
                </a:extLst>
              </p:cNvPr>
              <p:cNvSpPr/>
              <p:nvPr/>
            </p:nvSpPr>
            <p:spPr>
              <a:xfrm>
                <a:off x="824648" y="2261224"/>
                <a:ext cx="942887" cy="400110"/>
              </a:xfrm>
              <a:prstGeom prst="rect">
                <a:avLst/>
              </a:prstGeom>
            </p:spPr>
            <p:txBody>
              <a:bodyPr wrap="none">
                <a:spAutoFit/>
              </a:bodyPr>
              <a:lstStyle/>
              <a:p>
                <a:pPr algn="ctr"/>
                <a:r>
                  <a:rPr lang="en-GB" sz="2000" dirty="0"/>
                  <a:t>5 ×  = </a:t>
                </a:r>
              </a:p>
            </p:txBody>
          </p:sp>
          <p:sp>
            <p:nvSpPr>
              <p:cNvPr id="33" name="Rectangle 32">
                <a:extLst>
                  <a:ext uri="{FF2B5EF4-FFF2-40B4-BE49-F238E27FC236}">
                    <a16:creationId xmlns:a16="http://schemas.microsoft.com/office/drawing/2014/main" id="{72F6A0DA-D88C-48B6-82B2-8C17155B51A6}"/>
                  </a:ext>
                </a:extLst>
              </p:cNvPr>
              <p:cNvSpPr/>
              <p:nvPr/>
            </p:nvSpPr>
            <p:spPr>
              <a:xfrm>
                <a:off x="1196810" y="2224102"/>
                <a:ext cx="330540" cy="307777"/>
              </a:xfrm>
              <a:prstGeom prst="rect">
                <a:avLst/>
              </a:prstGeom>
            </p:spPr>
            <p:txBody>
              <a:bodyPr wrap="square">
                <a:spAutoFit/>
              </a:bodyPr>
              <a:lstStyle/>
              <a:p>
                <a:r>
                  <a:rPr lang="en-GB" sz="1400" dirty="0"/>
                  <a:t>1</a:t>
                </a:r>
              </a:p>
            </p:txBody>
          </p:sp>
          <p:sp>
            <p:nvSpPr>
              <p:cNvPr id="34" name="Rectangle 33">
                <a:extLst>
                  <a:ext uri="{FF2B5EF4-FFF2-40B4-BE49-F238E27FC236}">
                    <a16:creationId xmlns:a16="http://schemas.microsoft.com/office/drawing/2014/main" id="{462F69CA-A403-4963-8393-A177BE35FFAD}"/>
                  </a:ext>
                </a:extLst>
              </p:cNvPr>
              <p:cNvSpPr/>
              <p:nvPr/>
            </p:nvSpPr>
            <p:spPr>
              <a:xfrm>
                <a:off x="1188887" y="2405577"/>
                <a:ext cx="330540" cy="307777"/>
              </a:xfrm>
              <a:prstGeom prst="rect">
                <a:avLst/>
              </a:prstGeom>
            </p:spPr>
            <p:txBody>
              <a:bodyPr wrap="square">
                <a:spAutoFit/>
              </a:bodyPr>
              <a:lstStyle/>
              <a:p>
                <a:r>
                  <a:rPr lang="en-GB" sz="1400" dirty="0"/>
                  <a:t>6</a:t>
                </a:r>
              </a:p>
            </p:txBody>
          </p:sp>
          <p:cxnSp>
            <p:nvCxnSpPr>
              <p:cNvPr id="35" name="Straight Connector 34">
                <a:extLst>
                  <a:ext uri="{FF2B5EF4-FFF2-40B4-BE49-F238E27FC236}">
                    <a16:creationId xmlns:a16="http://schemas.microsoft.com/office/drawing/2014/main" id="{30E546E9-8773-4604-9D1F-2F76AA941768}"/>
                  </a:ext>
                </a:extLst>
              </p:cNvPr>
              <p:cNvCxnSpPr>
                <a:cxnSpLocks/>
              </p:cNvCxnSpPr>
              <p:nvPr/>
            </p:nvCxnSpPr>
            <p:spPr>
              <a:xfrm>
                <a:off x="1259260" y="2476158"/>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6" name="Group 25">
            <a:extLst>
              <a:ext uri="{FF2B5EF4-FFF2-40B4-BE49-F238E27FC236}">
                <a16:creationId xmlns:a16="http://schemas.microsoft.com/office/drawing/2014/main" id="{B327BF28-D73A-449F-A818-E47192F85ED6}"/>
              </a:ext>
            </a:extLst>
          </p:cNvPr>
          <p:cNvGrpSpPr/>
          <p:nvPr/>
        </p:nvGrpSpPr>
        <p:grpSpPr>
          <a:xfrm>
            <a:off x="1753990" y="3276703"/>
            <a:ext cx="338463" cy="489252"/>
            <a:chOff x="1849240" y="3276703"/>
            <a:chExt cx="338463" cy="489252"/>
          </a:xfrm>
        </p:grpSpPr>
        <p:sp>
          <p:nvSpPr>
            <p:cNvPr id="36" name="Rectangle 35">
              <a:extLst>
                <a:ext uri="{FF2B5EF4-FFF2-40B4-BE49-F238E27FC236}">
                  <a16:creationId xmlns:a16="http://schemas.microsoft.com/office/drawing/2014/main" id="{5BCF64BA-3BE5-4F82-A38D-BCEE74B89438}"/>
                </a:ext>
              </a:extLst>
            </p:cNvPr>
            <p:cNvSpPr/>
            <p:nvPr/>
          </p:nvSpPr>
          <p:spPr>
            <a:xfrm>
              <a:off x="1857163" y="3276703"/>
              <a:ext cx="330540" cy="307777"/>
            </a:xfrm>
            <a:prstGeom prst="rect">
              <a:avLst/>
            </a:prstGeom>
          </p:spPr>
          <p:txBody>
            <a:bodyPr wrap="square">
              <a:spAutoFit/>
            </a:bodyPr>
            <a:lstStyle/>
            <a:p>
              <a:r>
                <a:rPr lang="en-GB" sz="1400" b="1" dirty="0">
                  <a:solidFill>
                    <a:srgbClr val="00B050"/>
                  </a:solidFill>
                </a:rPr>
                <a:t>5</a:t>
              </a:r>
            </a:p>
          </p:txBody>
        </p:sp>
        <p:sp>
          <p:nvSpPr>
            <p:cNvPr id="37" name="Rectangle 36">
              <a:extLst>
                <a:ext uri="{FF2B5EF4-FFF2-40B4-BE49-F238E27FC236}">
                  <a16:creationId xmlns:a16="http://schemas.microsoft.com/office/drawing/2014/main" id="{F8291182-5DBE-4FC8-AF40-B57DCBA02F81}"/>
                </a:ext>
              </a:extLst>
            </p:cNvPr>
            <p:cNvSpPr/>
            <p:nvPr/>
          </p:nvSpPr>
          <p:spPr>
            <a:xfrm>
              <a:off x="1849240" y="3458178"/>
              <a:ext cx="330540" cy="307777"/>
            </a:xfrm>
            <a:prstGeom prst="rect">
              <a:avLst/>
            </a:prstGeom>
          </p:spPr>
          <p:txBody>
            <a:bodyPr wrap="square">
              <a:spAutoFit/>
            </a:bodyPr>
            <a:lstStyle/>
            <a:p>
              <a:r>
                <a:rPr lang="en-GB" sz="1400" b="1" dirty="0">
                  <a:solidFill>
                    <a:srgbClr val="00B050"/>
                  </a:solidFill>
                </a:rPr>
                <a:t>6</a:t>
              </a:r>
            </a:p>
          </p:txBody>
        </p:sp>
        <p:cxnSp>
          <p:nvCxnSpPr>
            <p:cNvPr id="38" name="Straight Connector 37">
              <a:extLst>
                <a:ext uri="{FF2B5EF4-FFF2-40B4-BE49-F238E27FC236}">
                  <a16:creationId xmlns:a16="http://schemas.microsoft.com/office/drawing/2014/main" id="{BA1B06D7-FE02-4C13-8846-08D9FA992DD9}"/>
                </a:ext>
              </a:extLst>
            </p:cNvPr>
            <p:cNvCxnSpPr>
              <a:cxnSpLocks/>
            </p:cNvCxnSpPr>
            <p:nvPr/>
          </p:nvCxnSpPr>
          <p:spPr>
            <a:xfrm>
              <a:off x="1919613" y="3528759"/>
              <a:ext cx="142517"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7727E3DA-BA03-46DA-88D3-07344390497B}"/>
              </a:ext>
            </a:extLst>
          </p:cNvPr>
          <p:cNvGrpSpPr/>
          <p:nvPr/>
        </p:nvGrpSpPr>
        <p:grpSpPr>
          <a:xfrm>
            <a:off x="755650" y="4097378"/>
            <a:ext cx="1656076" cy="1048624"/>
            <a:chOff x="755650" y="4097378"/>
            <a:chExt cx="1656076" cy="1048624"/>
          </a:xfrm>
        </p:grpSpPr>
        <p:sp>
          <p:nvSpPr>
            <p:cNvPr id="11" name="Rectangle 10">
              <a:extLst>
                <a:ext uri="{FF2B5EF4-FFF2-40B4-BE49-F238E27FC236}">
                  <a16:creationId xmlns:a16="http://schemas.microsoft.com/office/drawing/2014/main" id="{C36D00F3-EE2F-49D3-8C62-15370F95D41D}"/>
                </a:ext>
              </a:extLst>
            </p:cNvPr>
            <p:cNvSpPr/>
            <p:nvPr/>
          </p:nvSpPr>
          <p:spPr>
            <a:xfrm>
              <a:off x="755650" y="4097378"/>
              <a:ext cx="1656076" cy="1048624"/>
            </a:xfrm>
            <a:prstGeom prst="rect">
              <a:avLst/>
            </a:prstGeom>
            <a:solidFill>
              <a:schemeClr val="accent5">
                <a:lumMod val="20000"/>
                <a:lumOff val="80000"/>
              </a:schemeClr>
            </a:solidFill>
            <a:ln w="28575">
              <a:solidFill>
                <a:srgbClr val="007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EB37F0E2-A0CC-4137-BCC4-A470065382A9}"/>
                </a:ext>
              </a:extLst>
            </p:cNvPr>
            <p:cNvSpPr/>
            <p:nvPr/>
          </p:nvSpPr>
          <p:spPr>
            <a:xfrm>
              <a:off x="1793953" y="4359180"/>
              <a:ext cx="322617" cy="489252"/>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39" name="Group 38">
              <a:extLst>
                <a:ext uri="{FF2B5EF4-FFF2-40B4-BE49-F238E27FC236}">
                  <a16:creationId xmlns:a16="http://schemas.microsoft.com/office/drawing/2014/main" id="{32A8ABA3-1D83-4660-95F0-8D784C5BA999}"/>
                </a:ext>
              </a:extLst>
            </p:cNvPr>
            <p:cNvGrpSpPr/>
            <p:nvPr/>
          </p:nvGrpSpPr>
          <p:grpSpPr>
            <a:xfrm>
              <a:off x="916963" y="4344377"/>
              <a:ext cx="1020792" cy="489252"/>
              <a:chOff x="764563" y="2205052"/>
              <a:chExt cx="1020792" cy="489252"/>
            </a:xfrm>
          </p:grpSpPr>
          <p:sp>
            <p:nvSpPr>
              <p:cNvPr id="40" name="Rectangle 39">
                <a:extLst>
                  <a:ext uri="{FF2B5EF4-FFF2-40B4-BE49-F238E27FC236}">
                    <a16:creationId xmlns:a16="http://schemas.microsoft.com/office/drawing/2014/main" id="{A1EDE817-4900-45B6-88DD-E00AA9AB8E3D}"/>
                  </a:ext>
                </a:extLst>
              </p:cNvPr>
              <p:cNvSpPr/>
              <p:nvPr/>
            </p:nvSpPr>
            <p:spPr>
              <a:xfrm>
                <a:off x="768730" y="2261224"/>
                <a:ext cx="1016625" cy="400110"/>
              </a:xfrm>
              <a:prstGeom prst="rect">
                <a:avLst/>
              </a:prstGeom>
            </p:spPr>
            <p:txBody>
              <a:bodyPr wrap="none">
                <a:spAutoFit/>
              </a:bodyPr>
              <a:lstStyle/>
              <a:p>
                <a:pPr algn="ctr"/>
                <a:r>
                  <a:rPr lang="en-GB" sz="2000" dirty="0"/>
                  <a:t>  × 3 = </a:t>
                </a:r>
              </a:p>
            </p:txBody>
          </p:sp>
          <p:sp>
            <p:nvSpPr>
              <p:cNvPr id="41" name="Rectangle 40">
                <a:extLst>
                  <a:ext uri="{FF2B5EF4-FFF2-40B4-BE49-F238E27FC236}">
                    <a16:creationId xmlns:a16="http://schemas.microsoft.com/office/drawing/2014/main" id="{A6920BD2-C916-4B31-ABAC-E87E34916C5C}"/>
                  </a:ext>
                </a:extLst>
              </p:cNvPr>
              <p:cNvSpPr/>
              <p:nvPr/>
            </p:nvSpPr>
            <p:spPr>
              <a:xfrm>
                <a:off x="772486" y="2205052"/>
                <a:ext cx="330540" cy="307777"/>
              </a:xfrm>
              <a:prstGeom prst="rect">
                <a:avLst/>
              </a:prstGeom>
            </p:spPr>
            <p:txBody>
              <a:bodyPr wrap="square">
                <a:spAutoFit/>
              </a:bodyPr>
              <a:lstStyle/>
              <a:p>
                <a:r>
                  <a:rPr lang="en-GB" sz="1400" dirty="0"/>
                  <a:t>1</a:t>
                </a:r>
              </a:p>
            </p:txBody>
          </p:sp>
          <p:sp>
            <p:nvSpPr>
              <p:cNvPr id="42" name="Rectangle 41">
                <a:extLst>
                  <a:ext uri="{FF2B5EF4-FFF2-40B4-BE49-F238E27FC236}">
                    <a16:creationId xmlns:a16="http://schemas.microsoft.com/office/drawing/2014/main" id="{898E728B-61A6-4E59-B234-10E2ECB874DD}"/>
                  </a:ext>
                </a:extLst>
              </p:cNvPr>
              <p:cNvSpPr/>
              <p:nvPr/>
            </p:nvSpPr>
            <p:spPr>
              <a:xfrm>
                <a:off x="764563" y="2386527"/>
                <a:ext cx="330540" cy="307777"/>
              </a:xfrm>
              <a:prstGeom prst="rect">
                <a:avLst/>
              </a:prstGeom>
            </p:spPr>
            <p:txBody>
              <a:bodyPr wrap="square">
                <a:spAutoFit/>
              </a:bodyPr>
              <a:lstStyle/>
              <a:p>
                <a:r>
                  <a:rPr lang="en-GB" sz="1400" dirty="0"/>
                  <a:t>8</a:t>
                </a:r>
              </a:p>
            </p:txBody>
          </p:sp>
          <p:cxnSp>
            <p:nvCxnSpPr>
              <p:cNvPr id="43" name="Straight Connector 42">
                <a:extLst>
                  <a:ext uri="{FF2B5EF4-FFF2-40B4-BE49-F238E27FC236}">
                    <a16:creationId xmlns:a16="http://schemas.microsoft.com/office/drawing/2014/main" id="{5186ABE6-43BB-4F00-AA94-64594FB0BBBB}"/>
                  </a:ext>
                </a:extLst>
              </p:cNvPr>
              <p:cNvCxnSpPr>
                <a:cxnSpLocks/>
              </p:cNvCxnSpPr>
              <p:nvPr/>
            </p:nvCxnSpPr>
            <p:spPr>
              <a:xfrm>
                <a:off x="834936" y="2457108"/>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B5F6F997-2C17-4562-8278-E63F60C6FBBB}"/>
              </a:ext>
            </a:extLst>
          </p:cNvPr>
          <p:cNvGrpSpPr/>
          <p:nvPr/>
        </p:nvGrpSpPr>
        <p:grpSpPr>
          <a:xfrm>
            <a:off x="1798440" y="4352913"/>
            <a:ext cx="338463" cy="489252"/>
            <a:chOff x="1849240" y="4352913"/>
            <a:chExt cx="338463" cy="489252"/>
          </a:xfrm>
        </p:grpSpPr>
        <p:sp>
          <p:nvSpPr>
            <p:cNvPr id="44" name="Rectangle 43">
              <a:extLst>
                <a:ext uri="{FF2B5EF4-FFF2-40B4-BE49-F238E27FC236}">
                  <a16:creationId xmlns:a16="http://schemas.microsoft.com/office/drawing/2014/main" id="{66EC59C2-0449-492D-A15A-9BB1B63D0788}"/>
                </a:ext>
              </a:extLst>
            </p:cNvPr>
            <p:cNvSpPr/>
            <p:nvPr/>
          </p:nvSpPr>
          <p:spPr>
            <a:xfrm>
              <a:off x="1857163" y="4352913"/>
              <a:ext cx="330540" cy="307777"/>
            </a:xfrm>
            <a:prstGeom prst="rect">
              <a:avLst/>
            </a:prstGeom>
          </p:spPr>
          <p:txBody>
            <a:bodyPr wrap="square">
              <a:spAutoFit/>
            </a:bodyPr>
            <a:lstStyle/>
            <a:p>
              <a:r>
                <a:rPr lang="en-GB" sz="1400" b="1" dirty="0">
                  <a:solidFill>
                    <a:srgbClr val="00B050"/>
                  </a:solidFill>
                </a:rPr>
                <a:t>3</a:t>
              </a:r>
            </a:p>
          </p:txBody>
        </p:sp>
        <p:sp>
          <p:nvSpPr>
            <p:cNvPr id="45" name="Rectangle 44">
              <a:extLst>
                <a:ext uri="{FF2B5EF4-FFF2-40B4-BE49-F238E27FC236}">
                  <a16:creationId xmlns:a16="http://schemas.microsoft.com/office/drawing/2014/main" id="{F1EB5717-3853-479F-A486-18BE1E77F5E5}"/>
                </a:ext>
              </a:extLst>
            </p:cNvPr>
            <p:cNvSpPr/>
            <p:nvPr/>
          </p:nvSpPr>
          <p:spPr>
            <a:xfrm>
              <a:off x="1849240" y="4534388"/>
              <a:ext cx="330540" cy="307777"/>
            </a:xfrm>
            <a:prstGeom prst="rect">
              <a:avLst/>
            </a:prstGeom>
          </p:spPr>
          <p:txBody>
            <a:bodyPr wrap="square">
              <a:spAutoFit/>
            </a:bodyPr>
            <a:lstStyle/>
            <a:p>
              <a:r>
                <a:rPr lang="en-GB" sz="1400" b="1" dirty="0">
                  <a:solidFill>
                    <a:srgbClr val="00B050"/>
                  </a:solidFill>
                </a:rPr>
                <a:t>8</a:t>
              </a:r>
            </a:p>
          </p:txBody>
        </p:sp>
        <p:cxnSp>
          <p:nvCxnSpPr>
            <p:cNvPr id="46" name="Straight Connector 45">
              <a:extLst>
                <a:ext uri="{FF2B5EF4-FFF2-40B4-BE49-F238E27FC236}">
                  <a16:creationId xmlns:a16="http://schemas.microsoft.com/office/drawing/2014/main" id="{4C4EDEDA-2740-403E-AC01-965E99554DC3}"/>
                </a:ext>
              </a:extLst>
            </p:cNvPr>
            <p:cNvCxnSpPr>
              <a:cxnSpLocks/>
            </p:cNvCxnSpPr>
            <p:nvPr/>
          </p:nvCxnSpPr>
          <p:spPr>
            <a:xfrm>
              <a:off x="1919613" y="4604969"/>
              <a:ext cx="142517"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5392C3B1-62EA-4E48-AD92-7C6194C2CD51}"/>
              </a:ext>
            </a:extLst>
          </p:cNvPr>
          <p:cNvGrpSpPr/>
          <p:nvPr/>
        </p:nvGrpSpPr>
        <p:grpSpPr>
          <a:xfrm>
            <a:off x="755650" y="5201174"/>
            <a:ext cx="1656076" cy="1048624"/>
            <a:chOff x="755650" y="5201174"/>
            <a:chExt cx="1656076" cy="1048624"/>
          </a:xfrm>
        </p:grpSpPr>
        <p:sp>
          <p:nvSpPr>
            <p:cNvPr id="12" name="Rectangle 11">
              <a:extLst>
                <a:ext uri="{FF2B5EF4-FFF2-40B4-BE49-F238E27FC236}">
                  <a16:creationId xmlns:a16="http://schemas.microsoft.com/office/drawing/2014/main" id="{F81E7591-E375-4B5C-A4C1-865B12AAC4D9}"/>
                </a:ext>
              </a:extLst>
            </p:cNvPr>
            <p:cNvSpPr/>
            <p:nvPr/>
          </p:nvSpPr>
          <p:spPr>
            <a:xfrm>
              <a:off x="755650" y="5201174"/>
              <a:ext cx="1656076" cy="1048624"/>
            </a:xfrm>
            <a:prstGeom prst="rect">
              <a:avLst/>
            </a:prstGeom>
            <a:solidFill>
              <a:schemeClr val="accent5">
                <a:lumMod val="20000"/>
                <a:lumOff val="80000"/>
              </a:schemeClr>
            </a:solidFill>
            <a:ln w="28575">
              <a:solidFill>
                <a:srgbClr val="007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484F6212-3CC3-432B-8681-2DFCB433274D}"/>
                </a:ext>
              </a:extLst>
            </p:cNvPr>
            <p:cNvSpPr/>
            <p:nvPr/>
          </p:nvSpPr>
          <p:spPr>
            <a:xfrm>
              <a:off x="1786544" y="5476880"/>
              <a:ext cx="322617" cy="489252"/>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50" name="Group 49">
              <a:extLst>
                <a:ext uri="{FF2B5EF4-FFF2-40B4-BE49-F238E27FC236}">
                  <a16:creationId xmlns:a16="http://schemas.microsoft.com/office/drawing/2014/main" id="{C722BB82-E172-4A0D-B5BC-41764558E62A}"/>
                </a:ext>
              </a:extLst>
            </p:cNvPr>
            <p:cNvGrpSpPr/>
            <p:nvPr/>
          </p:nvGrpSpPr>
          <p:grpSpPr>
            <a:xfrm>
              <a:off x="916963" y="5474677"/>
              <a:ext cx="1020792" cy="489252"/>
              <a:chOff x="764563" y="2205052"/>
              <a:chExt cx="1020792" cy="489252"/>
            </a:xfrm>
          </p:grpSpPr>
          <p:sp>
            <p:nvSpPr>
              <p:cNvPr id="51" name="Rectangle 50">
                <a:extLst>
                  <a:ext uri="{FF2B5EF4-FFF2-40B4-BE49-F238E27FC236}">
                    <a16:creationId xmlns:a16="http://schemas.microsoft.com/office/drawing/2014/main" id="{4BDEEECE-5862-4034-B79C-2C2B034049EA}"/>
                  </a:ext>
                </a:extLst>
              </p:cNvPr>
              <p:cNvSpPr/>
              <p:nvPr/>
            </p:nvSpPr>
            <p:spPr>
              <a:xfrm>
                <a:off x="768730" y="2261224"/>
                <a:ext cx="1016625" cy="400110"/>
              </a:xfrm>
              <a:prstGeom prst="rect">
                <a:avLst/>
              </a:prstGeom>
            </p:spPr>
            <p:txBody>
              <a:bodyPr wrap="none">
                <a:spAutoFit/>
              </a:bodyPr>
              <a:lstStyle/>
              <a:p>
                <a:pPr algn="ctr"/>
                <a:r>
                  <a:rPr lang="en-GB" sz="2000" dirty="0"/>
                  <a:t>  × 3 = </a:t>
                </a:r>
              </a:p>
            </p:txBody>
          </p:sp>
          <p:sp>
            <p:nvSpPr>
              <p:cNvPr id="52" name="Rectangle 51">
                <a:extLst>
                  <a:ext uri="{FF2B5EF4-FFF2-40B4-BE49-F238E27FC236}">
                    <a16:creationId xmlns:a16="http://schemas.microsoft.com/office/drawing/2014/main" id="{AD54EB6D-3964-4667-99A7-7B8E2181521D}"/>
                  </a:ext>
                </a:extLst>
              </p:cNvPr>
              <p:cNvSpPr/>
              <p:nvPr/>
            </p:nvSpPr>
            <p:spPr>
              <a:xfrm>
                <a:off x="772486" y="2205052"/>
                <a:ext cx="330540" cy="307777"/>
              </a:xfrm>
              <a:prstGeom prst="rect">
                <a:avLst/>
              </a:prstGeom>
            </p:spPr>
            <p:txBody>
              <a:bodyPr wrap="square">
                <a:spAutoFit/>
              </a:bodyPr>
              <a:lstStyle/>
              <a:p>
                <a:r>
                  <a:rPr lang="en-GB" sz="1400" dirty="0"/>
                  <a:t>1</a:t>
                </a:r>
              </a:p>
            </p:txBody>
          </p:sp>
          <p:sp>
            <p:nvSpPr>
              <p:cNvPr id="53" name="Rectangle 52">
                <a:extLst>
                  <a:ext uri="{FF2B5EF4-FFF2-40B4-BE49-F238E27FC236}">
                    <a16:creationId xmlns:a16="http://schemas.microsoft.com/office/drawing/2014/main" id="{3B961D60-B557-4980-BD7D-6FBC8ADF4C2D}"/>
                  </a:ext>
                </a:extLst>
              </p:cNvPr>
              <p:cNvSpPr/>
              <p:nvPr/>
            </p:nvSpPr>
            <p:spPr>
              <a:xfrm>
                <a:off x="764563" y="2386527"/>
                <a:ext cx="330540" cy="307777"/>
              </a:xfrm>
              <a:prstGeom prst="rect">
                <a:avLst/>
              </a:prstGeom>
            </p:spPr>
            <p:txBody>
              <a:bodyPr wrap="square">
                <a:spAutoFit/>
              </a:bodyPr>
              <a:lstStyle/>
              <a:p>
                <a:r>
                  <a:rPr lang="en-GB" sz="1400" dirty="0"/>
                  <a:t>4</a:t>
                </a:r>
              </a:p>
            </p:txBody>
          </p:sp>
          <p:cxnSp>
            <p:nvCxnSpPr>
              <p:cNvPr id="54" name="Straight Connector 53">
                <a:extLst>
                  <a:ext uri="{FF2B5EF4-FFF2-40B4-BE49-F238E27FC236}">
                    <a16:creationId xmlns:a16="http://schemas.microsoft.com/office/drawing/2014/main" id="{5C131D3E-5083-4BC6-AC0D-D5139D498E74}"/>
                  </a:ext>
                </a:extLst>
              </p:cNvPr>
              <p:cNvCxnSpPr>
                <a:cxnSpLocks/>
              </p:cNvCxnSpPr>
              <p:nvPr/>
            </p:nvCxnSpPr>
            <p:spPr>
              <a:xfrm>
                <a:off x="834936" y="2457108"/>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314F6E2D-6E48-4696-84C7-0CB6F597C2B8}"/>
              </a:ext>
            </a:extLst>
          </p:cNvPr>
          <p:cNvGrpSpPr/>
          <p:nvPr/>
        </p:nvGrpSpPr>
        <p:grpSpPr>
          <a:xfrm>
            <a:off x="1798440" y="5483213"/>
            <a:ext cx="338463" cy="489252"/>
            <a:chOff x="1849240" y="4352913"/>
            <a:chExt cx="338463" cy="489252"/>
          </a:xfrm>
        </p:grpSpPr>
        <p:sp>
          <p:nvSpPr>
            <p:cNvPr id="56" name="Rectangle 55">
              <a:extLst>
                <a:ext uri="{FF2B5EF4-FFF2-40B4-BE49-F238E27FC236}">
                  <a16:creationId xmlns:a16="http://schemas.microsoft.com/office/drawing/2014/main" id="{1FCC1EE0-14CD-4E63-8B09-46A2684CF130}"/>
                </a:ext>
              </a:extLst>
            </p:cNvPr>
            <p:cNvSpPr/>
            <p:nvPr/>
          </p:nvSpPr>
          <p:spPr>
            <a:xfrm>
              <a:off x="1857163" y="4352913"/>
              <a:ext cx="330540" cy="307777"/>
            </a:xfrm>
            <a:prstGeom prst="rect">
              <a:avLst/>
            </a:prstGeom>
          </p:spPr>
          <p:txBody>
            <a:bodyPr wrap="square">
              <a:spAutoFit/>
            </a:bodyPr>
            <a:lstStyle/>
            <a:p>
              <a:r>
                <a:rPr lang="en-GB" sz="1400" b="1" dirty="0">
                  <a:solidFill>
                    <a:srgbClr val="00B050"/>
                  </a:solidFill>
                </a:rPr>
                <a:t>3</a:t>
              </a:r>
            </a:p>
          </p:txBody>
        </p:sp>
        <p:sp>
          <p:nvSpPr>
            <p:cNvPr id="57" name="Rectangle 56">
              <a:extLst>
                <a:ext uri="{FF2B5EF4-FFF2-40B4-BE49-F238E27FC236}">
                  <a16:creationId xmlns:a16="http://schemas.microsoft.com/office/drawing/2014/main" id="{09E85052-B481-4146-98B4-E6CF76C5E2C4}"/>
                </a:ext>
              </a:extLst>
            </p:cNvPr>
            <p:cNvSpPr/>
            <p:nvPr/>
          </p:nvSpPr>
          <p:spPr>
            <a:xfrm>
              <a:off x="1849240" y="4534388"/>
              <a:ext cx="330540" cy="307777"/>
            </a:xfrm>
            <a:prstGeom prst="rect">
              <a:avLst/>
            </a:prstGeom>
          </p:spPr>
          <p:txBody>
            <a:bodyPr wrap="square">
              <a:spAutoFit/>
            </a:bodyPr>
            <a:lstStyle/>
            <a:p>
              <a:r>
                <a:rPr lang="en-GB" sz="1400" b="1" dirty="0">
                  <a:solidFill>
                    <a:srgbClr val="00B050"/>
                  </a:solidFill>
                </a:rPr>
                <a:t>4</a:t>
              </a:r>
            </a:p>
          </p:txBody>
        </p:sp>
        <p:cxnSp>
          <p:nvCxnSpPr>
            <p:cNvPr id="58" name="Straight Connector 57">
              <a:extLst>
                <a:ext uri="{FF2B5EF4-FFF2-40B4-BE49-F238E27FC236}">
                  <a16:creationId xmlns:a16="http://schemas.microsoft.com/office/drawing/2014/main" id="{4E9A745E-466C-4F23-B124-76B2574DBD52}"/>
                </a:ext>
              </a:extLst>
            </p:cNvPr>
            <p:cNvCxnSpPr>
              <a:cxnSpLocks/>
            </p:cNvCxnSpPr>
            <p:nvPr/>
          </p:nvCxnSpPr>
          <p:spPr>
            <a:xfrm>
              <a:off x="1919613" y="4604969"/>
              <a:ext cx="142517"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E6CDAB76-DF98-4189-A6C6-D1D03772C242}"/>
              </a:ext>
            </a:extLst>
          </p:cNvPr>
          <p:cNvCxnSpPr/>
          <p:nvPr/>
        </p:nvCxnSpPr>
        <p:spPr>
          <a:xfrm>
            <a:off x="4610973" y="2374900"/>
            <a:ext cx="0" cy="279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5A93A261-ED10-45A3-8398-F6877F1FE37F}"/>
              </a:ext>
            </a:extLst>
          </p:cNvPr>
          <p:cNvGrpSpPr/>
          <p:nvPr/>
        </p:nvGrpSpPr>
        <p:grpSpPr>
          <a:xfrm>
            <a:off x="3733742" y="1889784"/>
            <a:ext cx="4654608" cy="1070484"/>
            <a:chOff x="3733742" y="1889784"/>
            <a:chExt cx="4654608" cy="1070484"/>
          </a:xfrm>
        </p:grpSpPr>
        <p:sp>
          <p:nvSpPr>
            <p:cNvPr id="17" name="Rectangle 16">
              <a:extLst>
                <a:ext uri="{FF2B5EF4-FFF2-40B4-BE49-F238E27FC236}">
                  <a16:creationId xmlns:a16="http://schemas.microsoft.com/office/drawing/2014/main" id="{C8356484-A4C1-4673-9A83-5482C905BD8C}"/>
                </a:ext>
              </a:extLst>
            </p:cNvPr>
            <p:cNvSpPr/>
            <p:nvPr/>
          </p:nvSpPr>
          <p:spPr>
            <a:xfrm>
              <a:off x="3733742" y="1889784"/>
              <a:ext cx="4654608" cy="1048624"/>
            </a:xfrm>
            <a:prstGeom prst="rect">
              <a:avLst/>
            </a:prstGeom>
            <a:solidFill>
              <a:schemeClr val="bg1"/>
            </a:solidFill>
            <a:ln w="28575">
              <a:solidFill>
                <a:srgbClr val="007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2" name="Group 61">
              <a:extLst>
                <a:ext uri="{FF2B5EF4-FFF2-40B4-BE49-F238E27FC236}">
                  <a16:creationId xmlns:a16="http://schemas.microsoft.com/office/drawing/2014/main" id="{ACD58FFE-07E7-469B-BF69-F5D3D91555D5}"/>
                </a:ext>
              </a:extLst>
            </p:cNvPr>
            <p:cNvGrpSpPr/>
            <p:nvPr/>
          </p:nvGrpSpPr>
          <p:grpSpPr>
            <a:xfrm>
              <a:off x="4445632" y="1974972"/>
              <a:ext cx="3395426" cy="985296"/>
              <a:chOff x="4445632" y="1974972"/>
              <a:chExt cx="3395426" cy="985296"/>
            </a:xfrm>
          </p:grpSpPr>
          <p:cxnSp>
            <p:nvCxnSpPr>
              <p:cNvPr id="48" name="Straight Connector 47">
                <a:extLst>
                  <a:ext uri="{FF2B5EF4-FFF2-40B4-BE49-F238E27FC236}">
                    <a16:creationId xmlns:a16="http://schemas.microsoft.com/office/drawing/2014/main" id="{316D8671-A330-450B-860D-A3B7AC16F399}"/>
                  </a:ext>
                </a:extLst>
              </p:cNvPr>
              <p:cNvCxnSpPr/>
              <p:nvPr/>
            </p:nvCxnSpPr>
            <p:spPr>
              <a:xfrm>
                <a:off x="4610100" y="2516444"/>
                <a:ext cx="3124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4E0785B-0302-4DD7-97BE-41C6ADDE2157}"/>
                  </a:ext>
                </a:extLst>
              </p:cNvPr>
              <p:cNvCxnSpPr/>
              <p:nvPr/>
            </p:nvCxnSpPr>
            <p:spPr>
              <a:xfrm>
                <a:off x="7734300" y="2374900"/>
                <a:ext cx="0" cy="279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A9C151F-459F-4B93-885D-623028A2A829}"/>
                  </a:ext>
                </a:extLst>
              </p:cNvPr>
              <p:cNvCxnSpPr/>
              <p:nvPr/>
            </p:nvCxnSpPr>
            <p:spPr>
              <a:xfrm>
                <a:off x="5131527" y="2374900"/>
                <a:ext cx="0" cy="279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C9DA3E6-C7AF-4F09-9433-97FFA4494EAC}"/>
                  </a:ext>
                </a:extLst>
              </p:cNvPr>
              <p:cNvCxnSpPr/>
              <p:nvPr/>
            </p:nvCxnSpPr>
            <p:spPr>
              <a:xfrm>
                <a:off x="5652081" y="2374900"/>
                <a:ext cx="0" cy="279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EFA3DCA-A906-49E9-A5D2-E64BFCCC4D53}"/>
                  </a:ext>
                </a:extLst>
              </p:cNvPr>
              <p:cNvCxnSpPr/>
              <p:nvPr/>
            </p:nvCxnSpPr>
            <p:spPr>
              <a:xfrm>
                <a:off x="6172635" y="2374900"/>
                <a:ext cx="0" cy="279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C386D95-662C-43BA-BA13-3A7393A7E3A3}"/>
                  </a:ext>
                </a:extLst>
              </p:cNvPr>
              <p:cNvCxnSpPr>
                <a:cxnSpLocks/>
              </p:cNvCxnSpPr>
              <p:nvPr/>
            </p:nvCxnSpPr>
            <p:spPr>
              <a:xfrm>
                <a:off x="6693189" y="2374900"/>
                <a:ext cx="0" cy="279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CC4D17B-9859-4D9B-864E-23DE732D92B8}"/>
                  </a:ext>
                </a:extLst>
              </p:cNvPr>
              <p:cNvCxnSpPr>
                <a:cxnSpLocks/>
              </p:cNvCxnSpPr>
              <p:nvPr/>
            </p:nvCxnSpPr>
            <p:spPr>
              <a:xfrm>
                <a:off x="7213743" y="2374900"/>
                <a:ext cx="0" cy="279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FCD5A950-732C-41E4-9A7B-B410BBF96FC7}"/>
                  </a:ext>
                </a:extLst>
              </p:cNvPr>
              <p:cNvSpPr/>
              <p:nvPr/>
            </p:nvSpPr>
            <p:spPr>
              <a:xfrm>
                <a:off x="4445632" y="2621714"/>
                <a:ext cx="312906" cy="338554"/>
              </a:xfrm>
              <a:prstGeom prst="rect">
                <a:avLst/>
              </a:prstGeom>
            </p:spPr>
            <p:txBody>
              <a:bodyPr wrap="none">
                <a:spAutoFit/>
              </a:bodyPr>
              <a:lstStyle/>
              <a:p>
                <a:r>
                  <a:rPr lang="en-GB" sz="1600" dirty="0"/>
                  <a:t>0</a:t>
                </a:r>
              </a:p>
            </p:txBody>
          </p:sp>
          <p:sp>
            <p:nvSpPr>
              <p:cNvPr id="71" name="Rectangle 70">
                <a:extLst>
                  <a:ext uri="{FF2B5EF4-FFF2-40B4-BE49-F238E27FC236}">
                    <a16:creationId xmlns:a16="http://schemas.microsoft.com/office/drawing/2014/main" id="{25868081-7C85-44F9-8CCA-4E1B0B151966}"/>
                  </a:ext>
                </a:extLst>
              </p:cNvPr>
              <p:cNvSpPr/>
              <p:nvPr/>
            </p:nvSpPr>
            <p:spPr>
              <a:xfrm>
                <a:off x="7577844" y="2621714"/>
                <a:ext cx="263214" cy="338554"/>
              </a:xfrm>
              <a:prstGeom prst="rect">
                <a:avLst/>
              </a:prstGeom>
            </p:spPr>
            <p:txBody>
              <a:bodyPr wrap="none">
                <a:spAutoFit/>
              </a:bodyPr>
              <a:lstStyle/>
              <a:p>
                <a:r>
                  <a:rPr lang="en-GB" sz="1600" dirty="0"/>
                  <a:t>1</a:t>
                </a:r>
              </a:p>
            </p:txBody>
          </p:sp>
          <p:sp>
            <p:nvSpPr>
              <p:cNvPr id="72" name="Rectangle 71">
                <a:extLst>
                  <a:ext uri="{FF2B5EF4-FFF2-40B4-BE49-F238E27FC236}">
                    <a16:creationId xmlns:a16="http://schemas.microsoft.com/office/drawing/2014/main" id="{5D3BB0B0-7D44-4D29-9B99-A4CA51C8309B}"/>
                  </a:ext>
                </a:extLst>
              </p:cNvPr>
              <p:cNvSpPr/>
              <p:nvPr/>
            </p:nvSpPr>
            <p:spPr>
              <a:xfrm>
                <a:off x="4722905" y="1974972"/>
                <a:ext cx="330540" cy="307777"/>
              </a:xfrm>
              <a:prstGeom prst="rect">
                <a:avLst/>
              </a:prstGeom>
            </p:spPr>
            <p:txBody>
              <a:bodyPr wrap="square">
                <a:spAutoFit/>
              </a:bodyPr>
              <a:lstStyle/>
              <a:p>
                <a:r>
                  <a:rPr lang="en-GB" sz="1400" dirty="0"/>
                  <a:t>1</a:t>
                </a:r>
              </a:p>
            </p:txBody>
          </p:sp>
          <p:sp>
            <p:nvSpPr>
              <p:cNvPr id="73" name="Rectangle 72">
                <a:extLst>
                  <a:ext uri="{FF2B5EF4-FFF2-40B4-BE49-F238E27FC236}">
                    <a16:creationId xmlns:a16="http://schemas.microsoft.com/office/drawing/2014/main" id="{A1C33228-C554-4D33-999A-A2FD68E94912}"/>
                  </a:ext>
                </a:extLst>
              </p:cNvPr>
              <p:cNvSpPr/>
              <p:nvPr/>
            </p:nvSpPr>
            <p:spPr>
              <a:xfrm>
                <a:off x="4714982" y="2156447"/>
                <a:ext cx="330540" cy="307777"/>
              </a:xfrm>
              <a:prstGeom prst="rect">
                <a:avLst/>
              </a:prstGeom>
            </p:spPr>
            <p:txBody>
              <a:bodyPr wrap="square">
                <a:spAutoFit/>
              </a:bodyPr>
              <a:lstStyle/>
              <a:p>
                <a:r>
                  <a:rPr lang="en-GB" sz="1400" dirty="0"/>
                  <a:t>6</a:t>
                </a:r>
              </a:p>
            </p:txBody>
          </p:sp>
          <p:cxnSp>
            <p:nvCxnSpPr>
              <p:cNvPr id="74" name="Straight Connector 73">
                <a:extLst>
                  <a:ext uri="{FF2B5EF4-FFF2-40B4-BE49-F238E27FC236}">
                    <a16:creationId xmlns:a16="http://schemas.microsoft.com/office/drawing/2014/main" id="{56FF8CBE-86C1-44D3-95C2-247ED54D4B66}"/>
                  </a:ext>
                </a:extLst>
              </p:cNvPr>
              <p:cNvCxnSpPr>
                <a:cxnSpLocks/>
              </p:cNvCxnSpPr>
              <p:nvPr/>
            </p:nvCxnSpPr>
            <p:spPr>
              <a:xfrm>
                <a:off x="4785355" y="2227028"/>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637F85F3-E8A1-426C-8C29-884BBF7A74D7}"/>
                  </a:ext>
                </a:extLst>
              </p:cNvPr>
              <p:cNvSpPr/>
              <p:nvPr/>
            </p:nvSpPr>
            <p:spPr>
              <a:xfrm>
                <a:off x="5248787" y="1974972"/>
                <a:ext cx="330540" cy="307777"/>
              </a:xfrm>
              <a:prstGeom prst="rect">
                <a:avLst/>
              </a:prstGeom>
            </p:spPr>
            <p:txBody>
              <a:bodyPr wrap="square">
                <a:spAutoFit/>
              </a:bodyPr>
              <a:lstStyle/>
              <a:p>
                <a:r>
                  <a:rPr lang="en-GB" sz="1400" dirty="0"/>
                  <a:t>1</a:t>
                </a:r>
              </a:p>
            </p:txBody>
          </p:sp>
          <p:sp>
            <p:nvSpPr>
              <p:cNvPr id="76" name="Rectangle 75">
                <a:extLst>
                  <a:ext uri="{FF2B5EF4-FFF2-40B4-BE49-F238E27FC236}">
                    <a16:creationId xmlns:a16="http://schemas.microsoft.com/office/drawing/2014/main" id="{CF7D33F1-D88C-414B-B8A4-EE3D4F1DCCBF}"/>
                  </a:ext>
                </a:extLst>
              </p:cNvPr>
              <p:cNvSpPr/>
              <p:nvPr/>
            </p:nvSpPr>
            <p:spPr>
              <a:xfrm>
                <a:off x="5240864" y="2156447"/>
                <a:ext cx="330540" cy="307777"/>
              </a:xfrm>
              <a:prstGeom prst="rect">
                <a:avLst/>
              </a:prstGeom>
            </p:spPr>
            <p:txBody>
              <a:bodyPr wrap="square">
                <a:spAutoFit/>
              </a:bodyPr>
              <a:lstStyle/>
              <a:p>
                <a:r>
                  <a:rPr lang="en-GB" sz="1400" dirty="0"/>
                  <a:t>6</a:t>
                </a:r>
              </a:p>
            </p:txBody>
          </p:sp>
          <p:cxnSp>
            <p:nvCxnSpPr>
              <p:cNvPr id="77" name="Straight Connector 76">
                <a:extLst>
                  <a:ext uri="{FF2B5EF4-FFF2-40B4-BE49-F238E27FC236}">
                    <a16:creationId xmlns:a16="http://schemas.microsoft.com/office/drawing/2014/main" id="{6F24F509-ED5F-42DF-BDD5-27803C35B3CC}"/>
                  </a:ext>
                </a:extLst>
              </p:cNvPr>
              <p:cNvCxnSpPr>
                <a:cxnSpLocks/>
              </p:cNvCxnSpPr>
              <p:nvPr/>
            </p:nvCxnSpPr>
            <p:spPr>
              <a:xfrm>
                <a:off x="5311237" y="2227028"/>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623E7F33-BA91-4276-B40E-B496F781BF1A}"/>
                  </a:ext>
                </a:extLst>
              </p:cNvPr>
              <p:cNvSpPr/>
              <p:nvPr/>
            </p:nvSpPr>
            <p:spPr>
              <a:xfrm>
                <a:off x="5794359" y="1974972"/>
                <a:ext cx="330540" cy="307777"/>
              </a:xfrm>
              <a:prstGeom prst="rect">
                <a:avLst/>
              </a:prstGeom>
            </p:spPr>
            <p:txBody>
              <a:bodyPr wrap="square">
                <a:spAutoFit/>
              </a:bodyPr>
              <a:lstStyle/>
              <a:p>
                <a:r>
                  <a:rPr lang="en-GB" sz="1400" dirty="0"/>
                  <a:t>1</a:t>
                </a:r>
              </a:p>
            </p:txBody>
          </p:sp>
          <p:sp>
            <p:nvSpPr>
              <p:cNvPr id="79" name="Rectangle 78">
                <a:extLst>
                  <a:ext uri="{FF2B5EF4-FFF2-40B4-BE49-F238E27FC236}">
                    <a16:creationId xmlns:a16="http://schemas.microsoft.com/office/drawing/2014/main" id="{8D447477-7F89-4768-86FB-F30C89A64D5E}"/>
                  </a:ext>
                </a:extLst>
              </p:cNvPr>
              <p:cNvSpPr/>
              <p:nvPr/>
            </p:nvSpPr>
            <p:spPr>
              <a:xfrm>
                <a:off x="5786436" y="2156447"/>
                <a:ext cx="330540" cy="307777"/>
              </a:xfrm>
              <a:prstGeom prst="rect">
                <a:avLst/>
              </a:prstGeom>
            </p:spPr>
            <p:txBody>
              <a:bodyPr wrap="square">
                <a:spAutoFit/>
              </a:bodyPr>
              <a:lstStyle/>
              <a:p>
                <a:r>
                  <a:rPr lang="en-GB" sz="1400" dirty="0"/>
                  <a:t>6</a:t>
                </a:r>
              </a:p>
            </p:txBody>
          </p:sp>
          <p:cxnSp>
            <p:nvCxnSpPr>
              <p:cNvPr id="80" name="Straight Connector 79">
                <a:extLst>
                  <a:ext uri="{FF2B5EF4-FFF2-40B4-BE49-F238E27FC236}">
                    <a16:creationId xmlns:a16="http://schemas.microsoft.com/office/drawing/2014/main" id="{4B53D475-812F-4308-BD26-DF9DFF130B7B}"/>
                  </a:ext>
                </a:extLst>
              </p:cNvPr>
              <p:cNvCxnSpPr>
                <a:cxnSpLocks/>
              </p:cNvCxnSpPr>
              <p:nvPr/>
            </p:nvCxnSpPr>
            <p:spPr>
              <a:xfrm>
                <a:off x="5856809" y="2227028"/>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799C51F8-B014-4AC1-8BFE-4DA1B87DF1E8}"/>
                  </a:ext>
                </a:extLst>
              </p:cNvPr>
              <p:cNvSpPr/>
              <p:nvPr/>
            </p:nvSpPr>
            <p:spPr>
              <a:xfrm>
                <a:off x="6290613" y="1974972"/>
                <a:ext cx="330540" cy="307777"/>
              </a:xfrm>
              <a:prstGeom prst="rect">
                <a:avLst/>
              </a:prstGeom>
            </p:spPr>
            <p:txBody>
              <a:bodyPr wrap="square">
                <a:spAutoFit/>
              </a:bodyPr>
              <a:lstStyle/>
              <a:p>
                <a:r>
                  <a:rPr lang="en-GB" sz="1400" dirty="0"/>
                  <a:t>1</a:t>
                </a:r>
              </a:p>
            </p:txBody>
          </p:sp>
          <p:sp>
            <p:nvSpPr>
              <p:cNvPr id="82" name="Rectangle 81">
                <a:extLst>
                  <a:ext uri="{FF2B5EF4-FFF2-40B4-BE49-F238E27FC236}">
                    <a16:creationId xmlns:a16="http://schemas.microsoft.com/office/drawing/2014/main" id="{CB0F9135-00D7-4B5F-92DA-E03CCCF25C39}"/>
                  </a:ext>
                </a:extLst>
              </p:cNvPr>
              <p:cNvSpPr/>
              <p:nvPr/>
            </p:nvSpPr>
            <p:spPr>
              <a:xfrm>
                <a:off x="6282690" y="2156447"/>
                <a:ext cx="330540" cy="307777"/>
              </a:xfrm>
              <a:prstGeom prst="rect">
                <a:avLst/>
              </a:prstGeom>
            </p:spPr>
            <p:txBody>
              <a:bodyPr wrap="square">
                <a:spAutoFit/>
              </a:bodyPr>
              <a:lstStyle/>
              <a:p>
                <a:r>
                  <a:rPr lang="en-GB" sz="1400" dirty="0"/>
                  <a:t>6</a:t>
                </a:r>
              </a:p>
            </p:txBody>
          </p:sp>
          <p:cxnSp>
            <p:nvCxnSpPr>
              <p:cNvPr id="83" name="Straight Connector 82">
                <a:extLst>
                  <a:ext uri="{FF2B5EF4-FFF2-40B4-BE49-F238E27FC236}">
                    <a16:creationId xmlns:a16="http://schemas.microsoft.com/office/drawing/2014/main" id="{D6B7B6E5-1DE7-449E-BAF0-C8A3B7791F89}"/>
                  </a:ext>
                </a:extLst>
              </p:cNvPr>
              <p:cNvCxnSpPr>
                <a:cxnSpLocks/>
              </p:cNvCxnSpPr>
              <p:nvPr/>
            </p:nvCxnSpPr>
            <p:spPr>
              <a:xfrm>
                <a:off x="6353063" y="2227028"/>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A7A0462D-F9C1-4CE4-9BDB-313291866660}"/>
                  </a:ext>
                </a:extLst>
              </p:cNvPr>
              <p:cNvSpPr/>
              <p:nvPr/>
            </p:nvSpPr>
            <p:spPr>
              <a:xfrm>
                <a:off x="6810415" y="1974972"/>
                <a:ext cx="330540" cy="307777"/>
              </a:xfrm>
              <a:prstGeom prst="rect">
                <a:avLst/>
              </a:prstGeom>
            </p:spPr>
            <p:txBody>
              <a:bodyPr wrap="square">
                <a:spAutoFit/>
              </a:bodyPr>
              <a:lstStyle/>
              <a:p>
                <a:r>
                  <a:rPr lang="en-GB" sz="1400" dirty="0"/>
                  <a:t>1</a:t>
                </a:r>
              </a:p>
            </p:txBody>
          </p:sp>
          <p:sp>
            <p:nvSpPr>
              <p:cNvPr id="85" name="Rectangle 84">
                <a:extLst>
                  <a:ext uri="{FF2B5EF4-FFF2-40B4-BE49-F238E27FC236}">
                    <a16:creationId xmlns:a16="http://schemas.microsoft.com/office/drawing/2014/main" id="{4695DC46-7AFE-41E8-8CEE-FA87DDCD94E7}"/>
                  </a:ext>
                </a:extLst>
              </p:cNvPr>
              <p:cNvSpPr/>
              <p:nvPr/>
            </p:nvSpPr>
            <p:spPr>
              <a:xfrm>
                <a:off x="6802492" y="2156447"/>
                <a:ext cx="330540" cy="307777"/>
              </a:xfrm>
              <a:prstGeom prst="rect">
                <a:avLst/>
              </a:prstGeom>
            </p:spPr>
            <p:txBody>
              <a:bodyPr wrap="square">
                <a:spAutoFit/>
              </a:bodyPr>
              <a:lstStyle/>
              <a:p>
                <a:r>
                  <a:rPr lang="en-GB" sz="1400" dirty="0"/>
                  <a:t>6</a:t>
                </a:r>
              </a:p>
            </p:txBody>
          </p:sp>
          <p:cxnSp>
            <p:nvCxnSpPr>
              <p:cNvPr id="86" name="Straight Connector 85">
                <a:extLst>
                  <a:ext uri="{FF2B5EF4-FFF2-40B4-BE49-F238E27FC236}">
                    <a16:creationId xmlns:a16="http://schemas.microsoft.com/office/drawing/2014/main" id="{692EF9D2-DCF1-4270-9D89-D2557AC8A24B}"/>
                  </a:ext>
                </a:extLst>
              </p:cNvPr>
              <p:cNvCxnSpPr>
                <a:cxnSpLocks/>
              </p:cNvCxnSpPr>
              <p:nvPr/>
            </p:nvCxnSpPr>
            <p:spPr>
              <a:xfrm>
                <a:off x="6872865" y="2227028"/>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aphicFrame>
        <p:nvGraphicFramePr>
          <p:cNvPr id="70" name="Table 69">
            <a:extLst>
              <a:ext uri="{FF2B5EF4-FFF2-40B4-BE49-F238E27FC236}">
                <a16:creationId xmlns:a16="http://schemas.microsoft.com/office/drawing/2014/main" id="{0D7D542C-202D-4C44-B8A7-71021190D751}"/>
              </a:ext>
            </a:extLst>
          </p:cNvPr>
          <p:cNvGraphicFramePr>
            <a:graphicFrameLocks noGrp="1"/>
          </p:cNvGraphicFramePr>
          <p:nvPr>
            <p:extLst>
              <p:ext uri="{D42A27DB-BD31-4B8C-83A1-F6EECF244321}">
                <p14:modId xmlns:p14="http://schemas.microsoft.com/office/powerpoint/2010/main" val="3615761843"/>
              </p:ext>
            </p:extLst>
          </p:nvPr>
        </p:nvGraphicFramePr>
        <p:xfrm>
          <a:off x="3920830" y="5704902"/>
          <a:ext cx="4289720" cy="370840"/>
        </p:xfrm>
        <a:graphic>
          <a:graphicData uri="http://schemas.openxmlformats.org/drawingml/2006/table">
            <a:tbl>
              <a:tblPr firstRow="1" bandRow="1">
                <a:tableStyleId>{5C22544A-7EE6-4342-B048-85BDC9FD1C3A}</a:tableStyleId>
              </a:tblPr>
              <a:tblGrid>
                <a:gridCol w="536215">
                  <a:extLst>
                    <a:ext uri="{9D8B030D-6E8A-4147-A177-3AD203B41FA5}">
                      <a16:colId xmlns:a16="http://schemas.microsoft.com/office/drawing/2014/main" val="2819133580"/>
                    </a:ext>
                  </a:extLst>
                </a:gridCol>
                <a:gridCol w="536215">
                  <a:extLst>
                    <a:ext uri="{9D8B030D-6E8A-4147-A177-3AD203B41FA5}">
                      <a16:colId xmlns:a16="http://schemas.microsoft.com/office/drawing/2014/main" val="419378996"/>
                    </a:ext>
                  </a:extLst>
                </a:gridCol>
                <a:gridCol w="536215">
                  <a:extLst>
                    <a:ext uri="{9D8B030D-6E8A-4147-A177-3AD203B41FA5}">
                      <a16:colId xmlns:a16="http://schemas.microsoft.com/office/drawing/2014/main" val="369571364"/>
                    </a:ext>
                  </a:extLst>
                </a:gridCol>
                <a:gridCol w="536215">
                  <a:extLst>
                    <a:ext uri="{9D8B030D-6E8A-4147-A177-3AD203B41FA5}">
                      <a16:colId xmlns:a16="http://schemas.microsoft.com/office/drawing/2014/main" val="3764406649"/>
                    </a:ext>
                  </a:extLst>
                </a:gridCol>
                <a:gridCol w="536215">
                  <a:extLst>
                    <a:ext uri="{9D8B030D-6E8A-4147-A177-3AD203B41FA5}">
                      <a16:colId xmlns:a16="http://schemas.microsoft.com/office/drawing/2014/main" val="3261688023"/>
                    </a:ext>
                  </a:extLst>
                </a:gridCol>
                <a:gridCol w="536215">
                  <a:extLst>
                    <a:ext uri="{9D8B030D-6E8A-4147-A177-3AD203B41FA5}">
                      <a16:colId xmlns:a16="http://schemas.microsoft.com/office/drawing/2014/main" val="2652568137"/>
                    </a:ext>
                  </a:extLst>
                </a:gridCol>
                <a:gridCol w="536215">
                  <a:extLst>
                    <a:ext uri="{9D8B030D-6E8A-4147-A177-3AD203B41FA5}">
                      <a16:colId xmlns:a16="http://schemas.microsoft.com/office/drawing/2014/main" val="2049720151"/>
                    </a:ext>
                  </a:extLst>
                </a:gridCol>
                <a:gridCol w="536215">
                  <a:extLst>
                    <a:ext uri="{9D8B030D-6E8A-4147-A177-3AD203B41FA5}">
                      <a16:colId xmlns:a16="http://schemas.microsoft.com/office/drawing/2014/main" val="2345981099"/>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8220304"/>
                  </a:ext>
                </a:extLst>
              </a:tr>
            </a:tbl>
          </a:graphicData>
        </a:graphic>
      </p:graphicFrame>
      <p:grpSp>
        <p:nvGrpSpPr>
          <p:cNvPr id="89" name="Group 88">
            <a:extLst>
              <a:ext uri="{FF2B5EF4-FFF2-40B4-BE49-F238E27FC236}">
                <a16:creationId xmlns:a16="http://schemas.microsoft.com/office/drawing/2014/main" id="{6CF7B938-06E0-4A58-AD0B-A371AF6CCBEE}"/>
              </a:ext>
            </a:extLst>
          </p:cNvPr>
          <p:cNvGrpSpPr/>
          <p:nvPr/>
        </p:nvGrpSpPr>
        <p:grpSpPr>
          <a:xfrm>
            <a:off x="3733742" y="3776469"/>
            <a:ext cx="4654608" cy="1698208"/>
            <a:chOff x="3733742" y="3776469"/>
            <a:chExt cx="4654608" cy="1698208"/>
          </a:xfrm>
        </p:grpSpPr>
        <p:sp>
          <p:nvSpPr>
            <p:cNvPr id="19" name="Rectangle 18">
              <a:extLst>
                <a:ext uri="{FF2B5EF4-FFF2-40B4-BE49-F238E27FC236}">
                  <a16:creationId xmlns:a16="http://schemas.microsoft.com/office/drawing/2014/main" id="{9C0254F2-E900-468B-89CC-D9DF0CD87672}"/>
                </a:ext>
              </a:extLst>
            </p:cNvPr>
            <p:cNvSpPr/>
            <p:nvPr/>
          </p:nvSpPr>
          <p:spPr>
            <a:xfrm>
              <a:off x="3733742" y="3776469"/>
              <a:ext cx="4654608" cy="1698208"/>
            </a:xfrm>
            <a:prstGeom prst="rect">
              <a:avLst/>
            </a:prstGeom>
            <a:solidFill>
              <a:schemeClr val="bg1"/>
            </a:solidFill>
            <a:ln w="28575">
              <a:solidFill>
                <a:srgbClr val="007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76971A0F-C8D6-454A-9201-AB7080D5AE23}"/>
                </a:ext>
              </a:extLst>
            </p:cNvPr>
            <p:cNvSpPr/>
            <p:nvPr/>
          </p:nvSpPr>
          <p:spPr>
            <a:xfrm>
              <a:off x="5774368" y="3882494"/>
              <a:ext cx="712054" cy="338554"/>
            </a:xfrm>
            <a:prstGeom prst="rect">
              <a:avLst/>
            </a:prstGeom>
          </p:spPr>
          <p:txBody>
            <a:bodyPr wrap="none">
              <a:spAutoFit/>
            </a:bodyPr>
            <a:lstStyle/>
            <a:p>
              <a:r>
                <a:rPr lang="en-GB" sz="1600" dirty="0"/>
                <a:t>1 fifth</a:t>
              </a:r>
            </a:p>
          </p:txBody>
        </p:sp>
        <p:sp>
          <p:nvSpPr>
            <p:cNvPr id="100" name="Rectangle 99">
              <a:extLst>
                <a:ext uri="{FF2B5EF4-FFF2-40B4-BE49-F238E27FC236}">
                  <a16:creationId xmlns:a16="http://schemas.microsoft.com/office/drawing/2014/main" id="{D1466B56-618A-4FCD-B254-B50927AC211A}"/>
                </a:ext>
              </a:extLst>
            </p:cNvPr>
            <p:cNvSpPr/>
            <p:nvPr/>
          </p:nvSpPr>
          <p:spPr>
            <a:xfrm>
              <a:off x="5774368" y="4257879"/>
              <a:ext cx="712054" cy="338554"/>
            </a:xfrm>
            <a:prstGeom prst="rect">
              <a:avLst/>
            </a:prstGeom>
          </p:spPr>
          <p:txBody>
            <a:bodyPr wrap="none">
              <a:spAutoFit/>
            </a:bodyPr>
            <a:lstStyle/>
            <a:p>
              <a:r>
                <a:rPr lang="en-GB" sz="1600" dirty="0"/>
                <a:t>1 fifth</a:t>
              </a:r>
            </a:p>
          </p:txBody>
        </p:sp>
        <p:sp>
          <p:nvSpPr>
            <p:cNvPr id="101" name="Rectangle 100">
              <a:extLst>
                <a:ext uri="{FF2B5EF4-FFF2-40B4-BE49-F238E27FC236}">
                  <a16:creationId xmlns:a16="http://schemas.microsoft.com/office/drawing/2014/main" id="{0D6D0323-E57E-49CE-B6D0-0F3118BDAD83}"/>
                </a:ext>
              </a:extLst>
            </p:cNvPr>
            <p:cNvSpPr/>
            <p:nvPr/>
          </p:nvSpPr>
          <p:spPr>
            <a:xfrm>
              <a:off x="5774368" y="4646398"/>
              <a:ext cx="712054" cy="338554"/>
            </a:xfrm>
            <a:prstGeom prst="rect">
              <a:avLst/>
            </a:prstGeom>
          </p:spPr>
          <p:txBody>
            <a:bodyPr wrap="none">
              <a:spAutoFit/>
            </a:bodyPr>
            <a:lstStyle/>
            <a:p>
              <a:r>
                <a:rPr lang="en-GB" sz="1600" dirty="0"/>
                <a:t>1 fifth</a:t>
              </a:r>
            </a:p>
          </p:txBody>
        </p:sp>
        <p:sp>
          <p:nvSpPr>
            <p:cNvPr id="102" name="Rectangle 101">
              <a:extLst>
                <a:ext uri="{FF2B5EF4-FFF2-40B4-BE49-F238E27FC236}">
                  <a16:creationId xmlns:a16="http://schemas.microsoft.com/office/drawing/2014/main" id="{0C2E494D-FF31-4D2B-B38D-F8587483BDA0}"/>
                </a:ext>
              </a:extLst>
            </p:cNvPr>
            <p:cNvSpPr/>
            <p:nvPr/>
          </p:nvSpPr>
          <p:spPr>
            <a:xfrm>
              <a:off x="5774368" y="5021783"/>
              <a:ext cx="712054" cy="338554"/>
            </a:xfrm>
            <a:prstGeom prst="rect">
              <a:avLst/>
            </a:prstGeom>
          </p:spPr>
          <p:txBody>
            <a:bodyPr wrap="none">
              <a:spAutoFit/>
            </a:bodyPr>
            <a:lstStyle/>
            <a:p>
              <a:r>
                <a:rPr lang="en-GB" sz="1600" dirty="0"/>
                <a:t>1 fifth</a:t>
              </a:r>
            </a:p>
          </p:txBody>
        </p:sp>
      </p:grpSp>
      <p:graphicFrame>
        <p:nvGraphicFramePr>
          <p:cNvPr id="87" name="Table 86">
            <a:extLst>
              <a:ext uri="{FF2B5EF4-FFF2-40B4-BE49-F238E27FC236}">
                <a16:creationId xmlns:a16="http://schemas.microsoft.com/office/drawing/2014/main" id="{68D6C354-ED65-4084-BA85-46483578E648}"/>
              </a:ext>
            </a:extLst>
          </p:cNvPr>
          <p:cNvGraphicFramePr>
            <a:graphicFrameLocks noGrp="1"/>
          </p:cNvGraphicFramePr>
          <p:nvPr>
            <p:extLst>
              <p:ext uri="{D42A27DB-BD31-4B8C-83A1-F6EECF244321}">
                <p14:modId xmlns:p14="http://schemas.microsoft.com/office/powerpoint/2010/main" val="3106226289"/>
              </p:ext>
            </p:extLst>
          </p:nvPr>
        </p:nvGraphicFramePr>
        <p:xfrm>
          <a:off x="3894301" y="3908811"/>
          <a:ext cx="1900060" cy="275839"/>
        </p:xfrm>
        <a:graphic>
          <a:graphicData uri="http://schemas.openxmlformats.org/drawingml/2006/table">
            <a:tbl>
              <a:tblPr firstRow="1" bandRow="1">
                <a:tableStyleId>{5C22544A-7EE6-4342-B048-85BDC9FD1C3A}</a:tableStyleId>
              </a:tblPr>
              <a:tblGrid>
                <a:gridCol w="380012">
                  <a:extLst>
                    <a:ext uri="{9D8B030D-6E8A-4147-A177-3AD203B41FA5}">
                      <a16:colId xmlns:a16="http://schemas.microsoft.com/office/drawing/2014/main" val="840550491"/>
                    </a:ext>
                  </a:extLst>
                </a:gridCol>
                <a:gridCol w="380012">
                  <a:extLst>
                    <a:ext uri="{9D8B030D-6E8A-4147-A177-3AD203B41FA5}">
                      <a16:colId xmlns:a16="http://schemas.microsoft.com/office/drawing/2014/main" val="4038358980"/>
                    </a:ext>
                  </a:extLst>
                </a:gridCol>
                <a:gridCol w="380012">
                  <a:extLst>
                    <a:ext uri="{9D8B030D-6E8A-4147-A177-3AD203B41FA5}">
                      <a16:colId xmlns:a16="http://schemas.microsoft.com/office/drawing/2014/main" val="299276591"/>
                    </a:ext>
                  </a:extLst>
                </a:gridCol>
                <a:gridCol w="380012">
                  <a:extLst>
                    <a:ext uri="{9D8B030D-6E8A-4147-A177-3AD203B41FA5}">
                      <a16:colId xmlns:a16="http://schemas.microsoft.com/office/drawing/2014/main" val="1636723284"/>
                    </a:ext>
                  </a:extLst>
                </a:gridCol>
                <a:gridCol w="380012">
                  <a:extLst>
                    <a:ext uri="{9D8B030D-6E8A-4147-A177-3AD203B41FA5}">
                      <a16:colId xmlns:a16="http://schemas.microsoft.com/office/drawing/2014/main" val="2950637247"/>
                    </a:ext>
                  </a:extLst>
                </a:gridCol>
              </a:tblGrid>
              <a:tr h="275839">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6519724"/>
                  </a:ext>
                </a:extLst>
              </a:tr>
            </a:tbl>
          </a:graphicData>
        </a:graphic>
      </p:graphicFrame>
      <p:graphicFrame>
        <p:nvGraphicFramePr>
          <p:cNvPr id="91" name="Table 90">
            <a:extLst>
              <a:ext uri="{FF2B5EF4-FFF2-40B4-BE49-F238E27FC236}">
                <a16:creationId xmlns:a16="http://schemas.microsoft.com/office/drawing/2014/main" id="{72C6A9B1-149F-4AC3-82F8-81BAF124AA25}"/>
              </a:ext>
            </a:extLst>
          </p:cNvPr>
          <p:cNvGraphicFramePr>
            <a:graphicFrameLocks noGrp="1"/>
          </p:cNvGraphicFramePr>
          <p:nvPr>
            <p:extLst>
              <p:ext uri="{D42A27DB-BD31-4B8C-83A1-F6EECF244321}">
                <p14:modId xmlns:p14="http://schemas.microsoft.com/office/powerpoint/2010/main" val="597150155"/>
              </p:ext>
            </p:extLst>
          </p:nvPr>
        </p:nvGraphicFramePr>
        <p:xfrm>
          <a:off x="3920830" y="3181957"/>
          <a:ext cx="2144860" cy="370840"/>
        </p:xfrm>
        <a:graphic>
          <a:graphicData uri="http://schemas.openxmlformats.org/drawingml/2006/table">
            <a:tbl>
              <a:tblPr firstRow="1" bandRow="1">
                <a:tableStyleId>{5C22544A-7EE6-4342-B048-85BDC9FD1C3A}</a:tableStyleId>
              </a:tblPr>
              <a:tblGrid>
                <a:gridCol w="536215">
                  <a:extLst>
                    <a:ext uri="{9D8B030D-6E8A-4147-A177-3AD203B41FA5}">
                      <a16:colId xmlns:a16="http://schemas.microsoft.com/office/drawing/2014/main" val="2819133580"/>
                    </a:ext>
                  </a:extLst>
                </a:gridCol>
                <a:gridCol w="536215">
                  <a:extLst>
                    <a:ext uri="{9D8B030D-6E8A-4147-A177-3AD203B41FA5}">
                      <a16:colId xmlns:a16="http://schemas.microsoft.com/office/drawing/2014/main" val="419378996"/>
                    </a:ext>
                  </a:extLst>
                </a:gridCol>
                <a:gridCol w="536215">
                  <a:extLst>
                    <a:ext uri="{9D8B030D-6E8A-4147-A177-3AD203B41FA5}">
                      <a16:colId xmlns:a16="http://schemas.microsoft.com/office/drawing/2014/main" val="369571364"/>
                    </a:ext>
                  </a:extLst>
                </a:gridCol>
                <a:gridCol w="536215">
                  <a:extLst>
                    <a:ext uri="{9D8B030D-6E8A-4147-A177-3AD203B41FA5}">
                      <a16:colId xmlns:a16="http://schemas.microsoft.com/office/drawing/2014/main" val="3764406649"/>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8220304"/>
                  </a:ext>
                </a:extLst>
              </a:tr>
            </a:tbl>
          </a:graphicData>
        </a:graphic>
      </p:graphicFrame>
      <p:graphicFrame>
        <p:nvGraphicFramePr>
          <p:cNvPr id="92" name="Table 91">
            <a:extLst>
              <a:ext uri="{FF2B5EF4-FFF2-40B4-BE49-F238E27FC236}">
                <a16:creationId xmlns:a16="http://schemas.microsoft.com/office/drawing/2014/main" id="{5C76031E-B2B7-4E13-AD24-E011B84B4A2B}"/>
              </a:ext>
            </a:extLst>
          </p:cNvPr>
          <p:cNvGraphicFramePr>
            <a:graphicFrameLocks noGrp="1"/>
          </p:cNvGraphicFramePr>
          <p:nvPr>
            <p:extLst>
              <p:ext uri="{D42A27DB-BD31-4B8C-83A1-F6EECF244321}">
                <p14:modId xmlns:p14="http://schemas.microsoft.com/office/powerpoint/2010/main" val="3652233680"/>
              </p:ext>
            </p:extLst>
          </p:nvPr>
        </p:nvGraphicFramePr>
        <p:xfrm>
          <a:off x="3894301" y="4295194"/>
          <a:ext cx="1900060" cy="275839"/>
        </p:xfrm>
        <a:graphic>
          <a:graphicData uri="http://schemas.openxmlformats.org/drawingml/2006/table">
            <a:tbl>
              <a:tblPr firstRow="1" bandRow="1">
                <a:tableStyleId>{5C22544A-7EE6-4342-B048-85BDC9FD1C3A}</a:tableStyleId>
              </a:tblPr>
              <a:tblGrid>
                <a:gridCol w="380012">
                  <a:extLst>
                    <a:ext uri="{9D8B030D-6E8A-4147-A177-3AD203B41FA5}">
                      <a16:colId xmlns:a16="http://schemas.microsoft.com/office/drawing/2014/main" val="840550491"/>
                    </a:ext>
                  </a:extLst>
                </a:gridCol>
                <a:gridCol w="380012">
                  <a:extLst>
                    <a:ext uri="{9D8B030D-6E8A-4147-A177-3AD203B41FA5}">
                      <a16:colId xmlns:a16="http://schemas.microsoft.com/office/drawing/2014/main" val="4038358980"/>
                    </a:ext>
                  </a:extLst>
                </a:gridCol>
                <a:gridCol w="380012">
                  <a:extLst>
                    <a:ext uri="{9D8B030D-6E8A-4147-A177-3AD203B41FA5}">
                      <a16:colId xmlns:a16="http://schemas.microsoft.com/office/drawing/2014/main" val="299276591"/>
                    </a:ext>
                  </a:extLst>
                </a:gridCol>
                <a:gridCol w="380012">
                  <a:extLst>
                    <a:ext uri="{9D8B030D-6E8A-4147-A177-3AD203B41FA5}">
                      <a16:colId xmlns:a16="http://schemas.microsoft.com/office/drawing/2014/main" val="1636723284"/>
                    </a:ext>
                  </a:extLst>
                </a:gridCol>
                <a:gridCol w="380012">
                  <a:extLst>
                    <a:ext uri="{9D8B030D-6E8A-4147-A177-3AD203B41FA5}">
                      <a16:colId xmlns:a16="http://schemas.microsoft.com/office/drawing/2014/main" val="2950637247"/>
                    </a:ext>
                  </a:extLst>
                </a:gridCol>
              </a:tblGrid>
              <a:tr h="275839">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6519724"/>
                  </a:ext>
                </a:extLst>
              </a:tr>
            </a:tbl>
          </a:graphicData>
        </a:graphic>
      </p:graphicFrame>
      <p:graphicFrame>
        <p:nvGraphicFramePr>
          <p:cNvPr id="93" name="Table 92">
            <a:extLst>
              <a:ext uri="{FF2B5EF4-FFF2-40B4-BE49-F238E27FC236}">
                <a16:creationId xmlns:a16="http://schemas.microsoft.com/office/drawing/2014/main" id="{4E2879DE-989F-45F8-829F-4CE9D7196235}"/>
              </a:ext>
            </a:extLst>
          </p:cNvPr>
          <p:cNvGraphicFramePr>
            <a:graphicFrameLocks noGrp="1"/>
          </p:cNvGraphicFramePr>
          <p:nvPr>
            <p:extLst>
              <p:ext uri="{D42A27DB-BD31-4B8C-83A1-F6EECF244321}">
                <p14:modId xmlns:p14="http://schemas.microsoft.com/office/powerpoint/2010/main" val="258058023"/>
              </p:ext>
            </p:extLst>
          </p:nvPr>
        </p:nvGraphicFramePr>
        <p:xfrm>
          <a:off x="3894301" y="4681577"/>
          <a:ext cx="1900060" cy="275839"/>
        </p:xfrm>
        <a:graphic>
          <a:graphicData uri="http://schemas.openxmlformats.org/drawingml/2006/table">
            <a:tbl>
              <a:tblPr firstRow="1" bandRow="1">
                <a:tableStyleId>{5C22544A-7EE6-4342-B048-85BDC9FD1C3A}</a:tableStyleId>
              </a:tblPr>
              <a:tblGrid>
                <a:gridCol w="380012">
                  <a:extLst>
                    <a:ext uri="{9D8B030D-6E8A-4147-A177-3AD203B41FA5}">
                      <a16:colId xmlns:a16="http://schemas.microsoft.com/office/drawing/2014/main" val="840550491"/>
                    </a:ext>
                  </a:extLst>
                </a:gridCol>
                <a:gridCol w="380012">
                  <a:extLst>
                    <a:ext uri="{9D8B030D-6E8A-4147-A177-3AD203B41FA5}">
                      <a16:colId xmlns:a16="http://schemas.microsoft.com/office/drawing/2014/main" val="4038358980"/>
                    </a:ext>
                  </a:extLst>
                </a:gridCol>
                <a:gridCol w="380012">
                  <a:extLst>
                    <a:ext uri="{9D8B030D-6E8A-4147-A177-3AD203B41FA5}">
                      <a16:colId xmlns:a16="http://schemas.microsoft.com/office/drawing/2014/main" val="299276591"/>
                    </a:ext>
                  </a:extLst>
                </a:gridCol>
                <a:gridCol w="380012">
                  <a:extLst>
                    <a:ext uri="{9D8B030D-6E8A-4147-A177-3AD203B41FA5}">
                      <a16:colId xmlns:a16="http://schemas.microsoft.com/office/drawing/2014/main" val="1636723284"/>
                    </a:ext>
                  </a:extLst>
                </a:gridCol>
                <a:gridCol w="380012">
                  <a:extLst>
                    <a:ext uri="{9D8B030D-6E8A-4147-A177-3AD203B41FA5}">
                      <a16:colId xmlns:a16="http://schemas.microsoft.com/office/drawing/2014/main" val="2950637247"/>
                    </a:ext>
                  </a:extLst>
                </a:gridCol>
              </a:tblGrid>
              <a:tr h="275839">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6519724"/>
                  </a:ext>
                </a:extLst>
              </a:tr>
            </a:tbl>
          </a:graphicData>
        </a:graphic>
      </p:graphicFrame>
      <p:graphicFrame>
        <p:nvGraphicFramePr>
          <p:cNvPr id="94" name="Table 93">
            <a:extLst>
              <a:ext uri="{FF2B5EF4-FFF2-40B4-BE49-F238E27FC236}">
                <a16:creationId xmlns:a16="http://schemas.microsoft.com/office/drawing/2014/main" id="{ADB80E3E-8ABF-4208-9F04-06AB57CAFF9D}"/>
              </a:ext>
            </a:extLst>
          </p:cNvPr>
          <p:cNvGraphicFramePr>
            <a:graphicFrameLocks noGrp="1"/>
          </p:cNvGraphicFramePr>
          <p:nvPr>
            <p:extLst>
              <p:ext uri="{D42A27DB-BD31-4B8C-83A1-F6EECF244321}">
                <p14:modId xmlns:p14="http://schemas.microsoft.com/office/powerpoint/2010/main" val="2410187023"/>
              </p:ext>
            </p:extLst>
          </p:nvPr>
        </p:nvGraphicFramePr>
        <p:xfrm>
          <a:off x="3894301" y="5069807"/>
          <a:ext cx="1900060" cy="275839"/>
        </p:xfrm>
        <a:graphic>
          <a:graphicData uri="http://schemas.openxmlformats.org/drawingml/2006/table">
            <a:tbl>
              <a:tblPr firstRow="1" bandRow="1">
                <a:tableStyleId>{5C22544A-7EE6-4342-B048-85BDC9FD1C3A}</a:tableStyleId>
              </a:tblPr>
              <a:tblGrid>
                <a:gridCol w="380012">
                  <a:extLst>
                    <a:ext uri="{9D8B030D-6E8A-4147-A177-3AD203B41FA5}">
                      <a16:colId xmlns:a16="http://schemas.microsoft.com/office/drawing/2014/main" val="840550491"/>
                    </a:ext>
                  </a:extLst>
                </a:gridCol>
                <a:gridCol w="380012">
                  <a:extLst>
                    <a:ext uri="{9D8B030D-6E8A-4147-A177-3AD203B41FA5}">
                      <a16:colId xmlns:a16="http://schemas.microsoft.com/office/drawing/2014/main" val="4038358980"/>
                    </a:ext>
                  </a:extLst>
                </a:gridCol>
                <a:gridCol w="380012">
                  <a:extLst>
                    <a:ext uri="{9D8B030D-6E8A-4147-A177-3AD203B41FA5}">
                      <a16:colId xmlns:a16="http://schemas.microsoft.com/office/drawing/2014/main" val="299276591"/>
                    </a:ext>
                  </a:extLst>
                </a:gridCol>
                <a:gridCol w="380012">
                  <a:extLst>
                    <a:ext uri="{9D8B030D-6E8A-4147-A177-3AD203B41FA5}">
                      <a16:colId xmlns:a16="http://schemas.microsoft.com/office/drawing/2014/main" val="1636723284"/>
                    </a:ext>
                  </a:extLst>
                </a:gridCol>
                <a:gridCol w="380012">
                  <a:extLst>
                    <a:ext uri="{9D8B030D-6E8A-4147-A177-3AD203B41FA5}">
                      <a16:colId xmlns:a16="http://schemas.microsoft.com/office/drawing/2014/main" val="2950637247"/>
                    </a:ext>
                  </a:extLst>
                </a:gridCol>
              </a:tblGrid>
              <a:tr h="275839">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6519724"/>
                  </a:ext>
                </a:extLst>
              </a:tr>
            </a:tbl>
          </a:graphicData>
        </a:graphic>
      </p:graphicFrame>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up)">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wipe(up)">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wipe(left)">
                                      <p:cBhvr>
                                        <p:cTn id="37" dur="500"/>
                                        <p:tgtEl>
                                          <p:spTgt spid="1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p:nvPr/>
        </p:nvSpPr>
        <p:spPr>
          <a:xfrm>
            <a:off x="447429" y="670981"/>
            <a:ext cx="3928594"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Multiply Unit Fractions by an Integer </a:t>
            </a:r>
          </a:p>
        </p:txBody>
      </p:sp>
      <p:sp>
        <p:nvSpPr>
          <p:cNvPr id="97" name="Rectangle 96"/>
          <p:cNvSpPr/>
          <p:nvPr/>
        </p:nvSpPr>
        <p:spPr>
          <a:xfrm>
            <a:off x="4196370"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sp>
        <p:nvSpPr>
          <p:cNvPr id="7" name="Rectangle 6">
            <a:extLst>
              <a:ext uri="{FF2B5EF4-FFF2-40B4-BE49-F238E27FC236}">
                <a16:creationId xmlns:a16="http://schemas.microsoft.com/office/drawing/2014/main" id="{7E73215E-38B9-4749-B632-207DC840C26D}"/>
              </a:ext>
            </a:extLst>
          </p:cNvPr>
          <p:cNvSpPr/>
          <p:nvPr/>
        </p:nvSpPr>
        <p:spPr>
          <a:xfrm>
            <a:off x="447430" y="1767274"/>
            <a:ext cx="4250406" cy="3512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cxnSp>
        <p:nvCxnSpPr>
          <p:cNvPr id="103" name="Straight Connector 102"/>
          <p:cNvCxnSpPr/>
          <p:nvPr/>
        </p:nvCxnSpPr>
        <p:spPr>
          <a:xfrm>
            <a:off x="4196370"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55650" y="1174005"/>
            <a:ext cx="7632700" cy="907941"/>
          </a:xfrm>
          <a:prstGeom prst="rect">
            <a:avLst/>
          </a:prstGeom>
          <a:noFill/>
        </p:spPr>
        <p:txBody>
          <a:bodyPr wrap="square" lIns="0" tIns="0" rIns="0" bIns="0" rtlCol="0">
            <a:spAutoFit/>
          </a:bodyPr>
          <a:lstStyle/>
          <a:p>
            <a:pPr>
              <a:spcAft>
                <a:spcPts val="600"/>
              </a:spcAft>
            </a:pPr>
            <a:r>
              <a:rPr lang="en-GB" dirty="0">
                <a:latin typeface="Twinkl" pitchFamily="2" charset="0"/>
              </a:rPr>
              <a:t>Complete these calculations. You could draw one of the models similar </a:t>
            </a:r>
            <a:br>
              <a:rPr lang="en-GB" dirty="0">
                <a:latin typeface="Twinkl" pitchFamily="2" charset="0"/>
              </a:rPr>
            </a:br>
            <a:r>
              <a:rPr lang="en-GB" dirty="0">
                <a:latin typeface="Twinkl" pitchFamily="2" charset="0"/>
              </a:rPr>
              <a:t>to the ones on the previous slide to help.</a:t>
            </a:r>
          </a:p>
          <a:p>
            <a:pPr>
              <a:spcAft>
                <a:spcPts val="600"/>
              </a:spcAft>
            </a:pPr>
            <a:r>
              <a:rPr lang="en-GB" dirty="0">
                <a:latin typeface="Twinkl" pitchFamily="2" charset="0"/>
              </a:rPr>
              <a:t>Simplify your answers where possible.</a:t>
            </a:r>
          </a:p>
        </p:txBody>
      </p:sp>
      <p:pic>
        <p:nvPicPr>
          <p:cNvPr id="6" name="Picture 5">
            <a:extLst>
              <a:ext uri="{FF2B5EF4-FFF2-40B4-BE49-F238E27FC236}">
                <a16:creationId xmlns:a16="http://schemas.microsoft.com/office/drawing/2014/main" id="{DD32C2CE-0184-458C-9016-8BC59DABCE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338" y="2253244"/>
            <a:ext cx="6552634" cy="3992306"/>
          </a:xfrm>
          <a:prstGeom prst="rect">
            <a:avLst/>
          </a:prstGeom>
        </p:spPr>
      </p:pic>
      <p:pic>
        <p:nvPicPr>
          <p:cNvPr id="14" name="Picture 13">
            <a:extLst>
              <a:ext uri="{FF2B5EF4-FFF2-40B4-BE49-F238E27FC236}">
                <a16:creationId xmlns:a16="http://schemas.microsoft.com/office/drawing/2014/main" id="{5610529E-3621-4741-97D0-26BF740A75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7585"/>
          <a:stretch/>
        </p:blipFill>
        <p:spPr>
          <a:xfrm>
            <a:off x="5270707" y="2828658"/>
            <a:ext cx="2983465" cy="3580688"/>
          </a:xfrm>
          <a:prstGeom prst="rect">
            <a:avLst/>
          </a:prstGeom>
        </p:spPr>
      </p:pic>
      <p:sp>
        <p:nvSpPr>
          <p:cNvPr id="118" name="Rectangle 117">
            <a:extLst>
              <a:ext uri="{FF2B5EF4-FFF2-40B4-BE49-F238E27FC236}">
                <a16:creationId xmlns:a16="http://schemas.microsoft.com/office/drawing/2014/main" id="{1DF28D49-C65C-4C3C-951D-9CAFFB08A85D}"/>
              </a:ext>
            </a:extLst>
          </p:cNvPr>
          <p:cNvSpPr/>
          <p:nvPr/>
        </p:nvSpPr>
        <p:spPr>
          <a:xfrm>
            <a:off x="1039602" y="2675215"/>
            <a:ext cx="1361270" cy="523220"/>
          </a:xfrm>
          <a:prstGeom prst="rect">
            <a:avLst/>
          </a:prstGeom>
        </p:spPr>
        <p:txBody>
          <a:bodyPr wrap="none">
            <a:spAutoFit/>
          </a:bodyPr>
          <a:lstStyle/>
          <a:p>
            <a:pPr algn="ctr"/>
            <a:r>
              <a:rPr lang="en-GB" sz="2800" dirty="0"/>
              <a:t>4 ×   = </a:t>
            </a:r>
          </a:p>
        </p:txBody>
      </p:sp>
      <p:grpSp>
        <p:nvGrpSpPr>
          <p:cNvPr id="16" name="Group 15">
            <a:extLst>
              <a:ext uri="{FF2B5EF4-FFF2-40B4-BE49-F238E27FC236}">
                <a16:creationId xmlns:a16="http://schemas.microsoft.com/office/drawing/2014/main" id="{FCC1AD0B-D8DB-43D7-8517-4B579C54C7F2}"/>
              </a:ext>
            </a:extLst>
          </p:cNvPr>
          <p:cNvGrpSpPr/>
          <p:nvPr/>
        </p:nvGrpSpPr>
        <p:grpSpPr>
          <a:xfrm>
            <a:off x="1689946" y="2589013"/>
            <a:ext cx="338463" cy="593537"/>
            <a:chOff x="1689946" y="2589013"/>
            <a:chExt cx="338463" cy="593537"/>
          </a:xfrm>
        </p:grpSpPr>
        <p:sp>
          <p:nvSpPr>
            <p:cNvPr id="119" name="Rectangle 118">
              <a:extLst>
                <a:ext uri="{FF2B5EF4-FFF2-40B4-BE49-F238E27FC236}">
                  <a16:creationId xmlns:a16="http://schemas.microsoft.com/office/drawing/2014/main" id="{38D1413B-73EF-41C6-A516-9F8F60DAB3FF}"/>
                </a:ext>
              </a:extLst>
            </p:cNvPr>
            <p:cNvSpPr/>
            <p:nvPr/>
          </p:nvSpPr>
          <p:spPr>
            <a:xfrm>
              <a:off x="1697869" y="2589013"/>
              <a:ext cx="330540" cy="369332"/>
            </a:xfrm>
            <a:prstGeom prst="rect">
              <a:avLst/>
            </a:prstGeom>
          </p:spPr>
          <p:txBody>
            <a:bodyPr wrap="square">
              <a:spAutoFit/>
            </a:bodyPr>
            <a:lstStyle/>
            <a:p>
              <a:r>
                <a:rPr lang="en-GB" dirty="0"/>
                <a:t>1</a:t>
              </a:r>
            </a:p>
          </p:txBody>
        </p:sp>
        <p:sp>
          <p:nvSpPr>
            <p:cNvPr id="120" name="Rectangle 119">
              <a:extLst>
                <a:ext uri="{FF2B5EF4-FFF2-40B4-BE49-F238E27FC236}">
                  <a16:creationId xmlns:a16="http://schemas.microsoft.com/office/drawing/2014/main" id="{2EC23058-3F0E-4595-82AE-0A0C147A262D}"/>
                </a:ext>
              </a:extLst>
            </p:cNvPr>
            <p:cNvSpPr/>
            <p:nvPr/>
          </p:nvSpPr>
          <p:spPr>
            <a:xfrm>
              <a:off x="1689946" y="2813218"/>
              <a:ext cx="330540" cy="369332"/>
            </a:xfrm>
            <a:prstGeom prst="rect">
              <a:avLst/>
            </a:prstGeom>
          </p:spPr>
          <p:txBody>
            <a:bodyPr wrap="square">
              <a:spAutoFit/>
            </a:bodyPr>
            <a:lstStyle/>
            <a:p>
              <a:r>
                <a:rPr lang="en-GB" dirty="0"/>
                <a:t>4</a:t>
              </a:r>
            </a:p>
          </p:txBody>
        </p:sp>
        <p:cxnSp>
          <p:nvCxnSpPr>
            <p:cNvPr id="121" name="Straight Connector 120">
              <a:extLst>
                <a:ext uri="{FF2B5EF4-FFF2-40B4-BE49-F238E27FC236}">
                  <a16:creationId xmlns:a16="http://schemas.microsoft.com/office/drawing/2014/main" id="{41BF8660-269B-4C67-982E-275C322964AE}"/>
                </a:ext>
              </a:extLst>
            </p:cNvPr>
            <p:cNvCxnSpPr>
              <a:cxnSpLocks/>
            </p:cNvCxnSpPr>
            <p:nvPr/>
          </p:nvCxnSpPr>
          <p:spPr>
            <a:xfrm>
              <a:off x="1760319" y="2883799"/>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317CA029-5252-480C-A901-B43D6FA8BA35}"/>
              </a:ext>
            </a:extLst>
          </p:cNvPr>
          <p:cNvGrpSpPr/>
          <p:nvPr/>
        </p:nvGrpSpPr>
        <p:grpSpPr>
          <a:xfrm>
            <a:off x="2201685" y="2658123"/>
            <a:ext cx="331163" cy="584991"/>
            <a:chOff x="1848617" y="2187950"/>
            <a:chExt cx="331163" cy="584991"/>
          </a:xfrm>
        </p:grpSpPr>
        <p:sp>
          <p:nvSpPr>
            <p:cNvPr id="123" name="Rectangle 122">
              <a:extLst>
                <a:ext uri="{FF2B5EF4-FFF2-40B4-BE49-F238E27FC236}">
                  <a16:creationId xmlns:a16="http://schemas.microsoft.com/office/drawing/2014/main" id="{07FB8909-4CA9-4AA9-857C-74EB853E073D}"/>
                </a:ext>
              </a:extLst>
            </p:cNvPr>
            <p:cNvSpPr/>
            <p:nvPr/>
          </p:nvSpPr>
          <p:spPr>
            <a:xfrm>
              <a:off x="1848617" y="2187950"/>
              <a:ext cx="330540" cy="369332"/>
            </a:xfrm>
            <a:prstGeom prst="rect">
              <a:avLst/>
            </a:prstGeom>
          </p:spPr>
          <p:txBody>
            <a:bodyPr wrap="square">
              <a:spAutoFit/>
            </a:bodyPr>
            <a:lstStyle/>
            <a:p>
              <a:r>
                <a:rPr lang="en-GB" b="1" dirty="0">
                  <a:solidFill>
                    <a:srgbClr val="00B050"/>
                  </a:solidFill>
                </a:rPr>
                <a:t>4</a:t>
              </a:r>
            </a:p>
          </p:txBody>
        </p:sp>
        <p:sp>
          <p:nvSpPr>
            <p:cNvPr id="124" name="Rectangle 123">
              <a:extLst>
                <a:ext uri="{FF2B5EF4-FFF2-40B4-BE49-F238E27FC236}">
                  <a16:creationId xmlns:a16="http://schemas.microsoft.com/office/drawing/2014/main" id="{B3772C79-B29F-4A3A-AE00-E1CF41F101EB}"/>
                </a:ext>
              </a:extLst>
            </p:cNvPr>
            <p:cNvSpPr/>
            <p:nvPr/>
          </p:nvSpPr>
          <p:spPr>
            <a:xfrm>
              <a:off x="1849240" y="2403609"/>
              <a:ext cx="330540" cy="369332"/>
            </a:xfrm>
            <a:prstGeom prst="rect">
              <a:avLst/>
            </a:prstGeom>
          </p:spPr>
          <p:txBody>
            <a:bodyPr wrap="square">
              <a:spAutoFit/>
            </a:bodyPr>
            <a:lstStyle/>
            <a:p>
              <a:r>
                <a:rPr lang="en-GB" b="1" dirty="0">
                  <a:solidFill>
                    <a:srgbClr val="00B050"/>
                  </a:solidFill>
                </a:rPr>
                <a:t>4</a:t>
              </a:r>
            </a:p>
          </p:txBody>
        </p:sp>
        <p:cxnSp>
          <p:nvCxnSpPr>
            <p:cNvPr id="125" name="Straight Connector 124">
              <a:extLst>
                <a:ext uri="{FF2B5EF4-FFF2-40B4-BE49-F238E27FC236}">
                  <a16:creationId xmlns:a16="http://schemas.microsoft.com/office/drawing/2014/main" id="{480AA438-D233-43CE-98DB-D44F32E74551}"/>
                </a:ext>
              </a:extLst>
            </p:cNvPr>
            <p:cNvCxnSpPr>
              <a:cxnSpLocks/>
            </p:cNvCxnSpPr>
            <p:nvPr/>
          </p:nvCxnSpPr>
          <p:spPr>
            <a:xfrm>
              <a:off x="1919613" y="2465644"/>
              <a:ext cx="142517"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526CD295-1697-4B12-A28E-AF4ACCA0CFC4}"/>
              </a:ext>
            </a:extLst>
          </p:cNvPr>
          <p:cNvSpPr/>
          <p:nvPr/>
        </p:nvSpPr>
        <p:spPr>
          <a:xfrm>
            <a:off x="2477554" y="2659330"/>
            <a:ext cx="643125" cy="523220"/>
          </a:xfrm>
          <a:prstGeom prst="rect">
            <a:avLst/>
          </a:prstGeom>
        </p:spPr>
        <p:txBody>
          <a:bodyPr wrap="none">
            <a:spAutoFit/>
          </a:bodyPr>
          <a:lstStyle/>
          <a:p>
            <a:r>
              <a:rPr lang="en-GB" sz="2800" dirty="0">
                <a:solidFill>
                  <a:srgbClr val="00B050"/>
                </a:solidFill>
              </a:rPr>
              <a:t>= 1</a:t>
            </a:r>
          </a:p>
        </p:txBody>
      </p:sp>
      <p:sp>
        <p:nvSpPr>
          <p:cNvPr id="127" name="Rectangle 126">
            <a:extLst>
              <a:ext uri="{FF2B5EF4-FFF2-40B4-BE49-F238E27FC236}">
                <a16:creationId xmlns:a16="http://schemas.microsoft.com/office/drawing/2014/main" id="{BEB67312-C85C-43EC-8AE9-AFD32E702C5B}"/>
              </a:ext>
            </a:extLst>
          </p:cNvPr>
          <p:cNvSpPr/>
          <p:nvPr/>
        </p:nvSpPr>
        <p:spPr>
          <a:xfrm>
            <a:off x="1057475" y="3424170"/>
            <a:ext cx="1462260" cy="523220"/>
          </a:xfrm>
          <a:prstGeom prst="rect">
            <a:avLst/>
          </a:prstGeom>
        </p:spPr>
        <p:txBody>
          <a:bodyPr wrap="none">
            <a:spAutoFit/>
          </a:bodyPr>
          <a:lstStyle/>
          <a:p>
            <a:pPr algn="ctr"/>
            <a:r>
              <a:rPr lang="en-GB" sz="2800" dirty="0"/>
              <a:t>   × 5 = </a:t>
            </a:r>
          </a:p>
        </p:txBody>
      </p:sp>
      <p:grpSp>
        <p:nvGrpSpPr>
          <p:cNvPr id="128" name="Group 127">
            <a:extLst>
              <a:ext uri="{FF2B5EF4-FFF2-40B4-BE49-F238E27FC236}">
                <a16:creationId xmlns:a16="http://schemas.microsoft.com/office/drawing/2014/main" id="{84398C3A-196F-4878-ACA9-63F65CA306E5}"/>
              </a:ext>
            </a:extLst>
          </p:cNvPr>
          <p:cNvGrpSpPr/>
          <p:nvPr/>
        </p:nvGrpSpPr>
        <p:grpSpPr>
          <a:xfrm>
            <a:off x="1143015" y="3389011"/>
            <a:ext cx="338463" cy="593537"/>
            <a:chOff x="1689946" y="2589013"/>
            <a:chExt cx="338463" cy="593537"/>
          </a:xfrm>
        </p:grpSpPr>
        <p:sp>
          <p:nvSpPr>
            <p:cNvPr id="129" name="Rectangle 128">
              <a:extLst>
                <a:ext uri="{FF2B5EF4-FFF2-40B4-BE49-F238E27FC236}">
                  <a16:creationId xmlns:a16="http://schemas.microsoft.com/office/drawing/2014/main" id="{742AE8AD-6AD3-4F26-B816-97159AD8BE90}"/>
                </a:ext>
              </a:extLst>
            </p:cNvPr>
            <p:cNvSpPr/>
            <p:nvPr/>
          </p:nvSpPr>
          <p:spPr>
            <a:xfrm>
              <a:off x="1697869" y="2589013"/>
              <a:ext cx="330540" cy="369332"/>
            </a:xfrm>
            <a:prstGeom prst="rect">
              <a:avLst/>
            </a:prstGeom>
          </p:spPr>
          <p:txBody>
            <a:bodyPr wrap="square">
              <a:spAutoFit/>
            </a:bodyPr>
            <a:lstStyle/>
            <a:p>
              <a:r>
                <a:rPr lang="en-GB" dirty="0"/>
                <a:t>1</a:t>
              </a:r>
            </a:p>
          </p:txBody>
        </p:sp>
        <p:sp>
          <p:nvSpPr>
            <p:cNvPr id="130" name="Rectangle 129">
              <a:extLst>
                <a:ext uri="{FF2B5EF4-FFF2-40B4-BE49-F238E27FC236}">
                  <a16:creationId xmlns:a16="http://schemas.microsoft.com/office/drawing/2014/main" id="{FB03E794-8E55-4479-8EDA-F451E6290A5D}"/>
                </a:ext>
              </a:extLst>
            </p:cNvPr>
            <p:cNvSpPr/>
            <p:nvPr/>
          </p:nvSpPr>
          <p:spPr>
            <a:xfrm>
              <a:off x="1689946" y="2813218"/>
              <a:ext cx="330540" cy="369332"/>
            </a:xfrm>
            <a:prstGeom prst="rect">
              <a:avLst/>
            </a:prstGeom>
          </p:spPr>
          <p:txBody>
            <a:bodyPr wrap="square">
              <a:spAutoFit/>
            </a:bodyPr>
            <a:lstStyle/>
            <a:p>
              <a:r>
                <a:rPr lang="en-GB" dirty="0"/>
                <a:t>8</a:t>
              </a:r>
            </a:p>
          </p:txBody>
        </p:sp>
        <p:cxnSp>
          <p:nvCxnSpPr>
            <p:cNvPr id="131" name="Straight Connector 130">
              <a:extLst>
                <a:ext uri="{FF2B5EF4-FFF2-40B4-BE49-F238E27FC236}">
                  <a16:creationId xmlns:a16="http://schemas.microsoft.com/office/drawing/2014/main" id="{36313347-423B-4C12-B22E-3251C9E5649E}"/>
                </a:ext>
              </a:extLst>
            </p:cNvPr>
            <p:cNvCxnSpPr>
              <a:cxnSpLocks/>
            </p:cNvCxnSpPr>
            <p:nvPr/>
          </p:nvCxnSpPr>
          <p:spPr>
            <a:xfrm>
              <a:off x="1760319" y="2883799"/>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7700F1EA-91B2-4B6F-B42B-A3B7CC25EE0C}"/>
              </a:ext>
            </a:extLst>
          </p:cNvPr>
          <p:cNvGrpSpPr/>
          <p:nvPr/>
        </p:nvGrpSpPr>
        <p:grpSpPr>
          <a:xfrm>
            <a:off x="2311972" y="3424170"/>
            <a:ext cx="331163" cy="584991"/>
            <a:chOff x="1848617" y="2187950"/>
            <a:chExt cx="331163" cy="584991"/>
          </a:xfrm>
        </p:grpSpPr>
        <p:sp>
          <p:nvSpPr>
            <p:cNvPr id="133" name="Rectangle 132">
              <a:extLst>
                <a:ext uri="{FF2B5EF4-FFF2-40B4-BE49-F238E27FC236}">
                  <a16:creationId xmlns:a16="http://schemas.microsoft.com/office/drawing/2014/main" id="{9AFDC4E5-7A7C-4699-9A53-F0F4EEE147AF}"/>
                </a:ext>
              </a:extLst>
            </p:cNvPr>
            <p:cNvSpPr/>
            <p:nvPr/>
          </p:nvSpPr>
          <p:spPr>
            <a:xfrm>
              <a:off x="1848617" y="2187950"/>
              <a:ext cx="330540" cy="369332"/>
            </a:xfrm>
            <a:prstGeom prst="rect">
              <a:avLst/>
            </a:prstGeom>
          </p:spPr>
          <p:txBody>
            <a:bodyPr wrap="square">
              <a:spAutoFit/>
            </a:bodyPr>
            <a:lstStyle/>
            <a:p>
              <a:r>
                <a:rPr lang="en-GB" b="1" dirty="0">
                  <a:solidFill>
                    <a:srgbClr val="00B050"/>
                  </a:solidFill>
                </a:rPr>
                <a:t>5</a:t>
              </a:r>
            </a:p>
          </p:txBody>
        </p:sp>
        <p:sp>
          <p:nvSpPr>
            <p:cNvPr id="134" name="Rectangle 133">
              <a:extLst>
                <a:ext uri="{FF2B5EF4-FFF2-40B4-BE49-F238E27FC236}">
                  <a16:creationId xmlns:a16="http://schemas.microsoft.com/office/drawing/2014/main" id="{AE315D82-BE77-4951-8E0F-FB3B91BD58AA}"/>
                </a:ext>
              </a:extLst>
            </p:cNvPr>
            <p:cNvSpPr/>
            <p:nvPr/>
          </p:nvSpPr>
          <p:spPr>
            <a:xfrm>
              <a:off x="1849240" y="2403609"/>
              <a:ext cx="330540" cy="369332"/>
            </a:xfrm>
            <a:prstGeom prst="rect">
              <a:avLst/>
            </a:prstGeom>
          </p:spPr>
          <p:txBody>
            <a:bodyPr wrap="square">
              <a:spAutoFit/>
            </a:bodyPr>
            <a:lstStyle/>
            <a:p>
              <a:r>
                <a:rPr lang="en-GB" b="1" dirty="0">
                  <a:solidFill>
                    <a:srgbClr val="00B050"/>
                  </a:solidFill>
                </a:rPr>
                <a:t>8</a:t>
              </a:r>
            </a:p>
          </p:txBody>
        </p:sp>
        <p:cxnSp>
          <p:nvCxnSpPr>
            <p:cNvPr id="135" name="Straight Connector 134">
              <a:extLst>
                <a:ext uri="{FF2B5EF4-FFF2-40B4-BE49-F238E27FC236}">
                  <a16:creationId xmlns:a16="http://schemas.microsoft.com/office/drawing/2014/main" id="{E28DB068-F195-40AD-9563-C940DC823E3C}"/>
                </a:ext>
              </a:extLst>
            </p:cNvPr>
            <p:cNvCxnSpPr>
              <a:cxnSpLocks/>
            </p:cNvCxnSpPr>
            <p:nvPr/>
          </p:nvCxnSpPr>
          <p:spPr>
            <a:xfrm>
              <a:off x="1919613" y="2465644"/>
              <a:ext cx="142517"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36" name="Rectangle 135">
            <a:extLst>
              <a:ext uri="{FF2B5EF4-FFF2-40B4-BE49-F238E27FC236}">
                <a16:creationId xmlns:a16="http://schemas.microsoft.com/office/drawing/2014/main" id="{87E88E3B-4BA3-44D7-BC1A-DB0A94A5F46D}"/>
              </a:ext>
            </a:extLst>
          </p:cNvPr>
          <p:cNvSpPr/>
          <p:nvPr/>
        </p:nvSpPr>
        <p:spPr>
          <a:xfrm>
            <a:off x="1039602" y="4265754"/>
            <a:ext cx="1361270" cy="523220"/>
          </a:xfrm>
          <a:prstGeom prst="rect">
            <a:avLst/>
          </a:prstGeom>
        </p:spPr>
        <p:txBody>
          <a:bodyPr wrap="none">
            <a:spAutoFit/>
          </a:bodyPr>
          <a:lstStyle/>
          <a:p>
            <a:pPr algn="ctr"/>
            <a:r>
              <a:rPr lang="en-GB" sz="2800" dirty="0"/>
              <a:t>7 ×   = </a:t>
            </a:r>
          </a:p>
        </p:txBody>
      </p:sp>
      <p:grpSp>
        <p:nvGrpSpPr>
          <p:cNvPr id="137" name="Group 136">
            <a:extLst>
              <a:ext uri="{FF2B5EF4-FFF2-40B4-BE49-F238E27FC236}">
                <a16:creationId xmlns:a16="http://schemas.microsoft.com/office/drawing/2014/main" id="{F030C070-6925-47C3-9D3F-E25ECCC0A61A}"/>
              </a:ext>
            </a:extLst>
          </p:cNvPr>
          <p:cNvGrpSpPr/>
          <p:nvPr/>
        </p:nvGrpSpPr>
        <p:grpSpPr>
          <a:xfrm>
            <a:off x="2132065" y="4248662"/>
            <a:ext cx="476841" cy="602083"/>
            <a:chOff x="1778997" y="2187950"/>
            <a:chExt cx="476841" cy="602083"/>
          </a:xfrm>
        </p:grpSpPr>
        <p:sp>
          <p:nvSpPr>
            <p:cNvPr id="138" name="Rectangle 137">
              <a:extLst>
                <a:ext uri="{FF2B5EF4-FFF2-40B4-BE49-F238E27FC236}">
                  <a16:creationId xmlns:a16="http://schemas.microsoft.com/office/drawing/2014/main" id="{109860BC-2952-4CA0-A539-F19BBC49357B}"/>
                </a:ext>
              </a:extLst>
            </p:cNvPr>
            <p:cNvSpPr/>
            <p:nvPr/>
          </p:nvSpPr>
          <p:spPr>
            <a:xfrm>
              <a:off x="1848617" y="2187950"/>
              <a:ext cx="330540" cy="369332"/>
            </a:xfrm>
            <a:prstGeom prst="rect">
              <a:avLst/>
            </a:prstGeom>
          </p:spPr>
          <p:txBody>
            <a:bodyPr wrap="square">
              <a:spAutoFit/>
            </a:bodyPr>
            <a:lstStyle/>
            <a:p>
              <a:r>
                <a:rPr lang="en-GB" b="1" dirty="0">
                  <a:solidFill>
                    <a:srgbClr val="00B050"/>
                  </a:solidFill>
                </a:rPr>
                <a:t>7</a:t>
              </a:r>
            </a:p>
          </p:txBody>
        </p:sp>
        <p:sp>
          <p:nvSpPr>
            <p:cNvPr id="139" name="Rectangle 138">
              <a:extLst>
                <a:ext uri="{FF2B5EF4-FFF2-40B4-BE49-F238E27FC236}">
                  <a16:creationId xmlns:a16="http://schemas.microsoft.com/office/drawing/2014/main" id="{4BB1C759-5459-4D54-909E-E52DBB8B0F7E}"/>
                </a:ext>
              </a:extLst>
            </p:cNvPr>
            <p:cNvSpPr/>
            <p:nvPr/>
          </p:nvSpPr>
          <p:spPr>
            <a:xfrm>
              <a:off x="1778997" y="2420701"/>
              <a:ext cx="476841" cy="369332"/>
            </a:xfrm>
            <a:prstGeom prst="rect">
              <a:avLst/>
            </a:prstGeom>
          </p:spPr>
          <p:txBody>
            <a:bodyPr wrap="square">
              <a:spAutoFit/>
            </a:bodyPr>
            <a:lstStyle/>
            <a:p>
              <a:r>
                <a:rPr lang="en-GB" b="1" dirty="0">
                  <a:solidFill>
                    <a:srgbClr val="00B050"/>
                  </a:solidFill>
                </a:rPr>
                <a:t>14</a:t>
              </a:r>
            </a:p>
          </p:txBody>
        </p:sp>
        <p:cxnSp>
          <p:nvCxnSpPr>
            <p:cNvPr id="140" name="Straight Connector 139">
              <a:extLst>
                <a:ext uri="{FF2B5EF4-FFF2-40B4-BE49-F238E27FC236}">
                  <a16:creationId xmlns:a16="http://schemas.microsoft.com/office/drawing/2014/main" id="{1D074638-E78F-4CAC-AFCD-7D32D0C4A707}"/>
                </a:ext>
              </a:extLst>
            </p:cNvPr>
            <p:cNvCxnSpPr>
              <a:cxnSpLocks/>
            </p:cNvCxnSpPr>
            <p:nvPr/>
          </p:nvCxnSpPr>
          <p:spPr>
            <a:xfrm>
              <a:off x="1893975" y="2474190"/>
              <a:ext cx="204873"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1FBCDB3E-ED4F-4529-BD2D-022C7DB9FCBB}"/>
              </a:ext>
            </a:extLst>
          </p:cNvPr>
          <p:cNvGrpSpPr/>
          <p:nvPr/>
        </p:nvGrpSpPr>
        <p:grpSpPr>
          <a:xfrm>
            <a:off x="1635513" y="4248662"/>
            <a:ext cx="434196" cy="593537"/>
            <a:chOff x="1635513" y="2589013"/>
            <a:chExt cx="434196" cy="593537"/>
          </a:xfrm>
        </p:grpSpPr>
        <p:sp>
          <p:nvSpPr>
            <p:cNvPr id="143" name="Rectangle 142">
              <a:extLst>
                <a:ext uri="{FF2B5EF4-FFF2-40B4-BE49-F238E27FC236}">
                  <a16:creationId xmlns:a16="http://schemas.microsoft.com/office/drawing/2014/main" id="{947BB71B-724B-464F-8440-B5C3B5A6CF83}"/>
                </a:ext>
              </a:extLst>
            </p:cNvPr>
            <p:cNvSpPr/>
            <p:nvPr/>
          </p:nvSpPr>
          <p:spPr>
            <a:xfrm>
              <a:off x="1697869" y="2589013"/>
              <a:ext cx="330540" cy="369332"/>
            </a:xfrm>
            <a:prstGeom prst="rect">
              <a:avLst/>
            </a:prstGeom>
          </p:spPr>
          <p:txBody>
            <a:bodyPr wrap="square">
              <a:spAutoFit/>
            </a:bodyPr>
            <a:lstStyle/>
            <a:p>
              <a:r>
                <a:rPr lang="en-GB" dirty="0"/>
                <a:t>1</a:t>
              </a:r>
            </a:p>
          </p:txBody>
        </p:sp>
        <p:sp>
          <p:nvSpPr>
            <p:cNvPr id="144" name="Rectangle 143">
              <a:extLst>
                <a:ext uri="{FF2B5EF4-FFF2-40B4-BE49-F238E27FC236}">
                  <a16:creationId xmlns:a16="http://schemas.microsoft.com/office/drawing/2014/main" id="{4D6499A6-1986-4E3F-ACF9-B87FF0C9FFFB}"/>
                </a:ext>
              </a:extLst>
            </p:cNvPr>
            <p:cNvSpPr/>
            <p:nvPr/>
          </p:nvSpPr>
          <p:spPr>
            <a:xfrm>
              <a:off x="1635513" y="2813218"/>
              <a:ext cx="434196" cy="369332"/>
            </a:xfrm>
            <a:prstGeom prst="rect">
              <a:avLst/>
            </a:prstGeom>
          </p:spPr>
          <p:txBody>
            <a:bodyPr wrap="square">
              <a:spAutoFit/>
            </a:bodyPr>
            <a:lstStyle/>
            <a:p>
              <a:r>
                <a:rPr lang="en-GB" dirty="0"/>
                <a:t>14</a:t>
              </a:r>
            </a:p>
          </p:txBody>
        </p:sp>
        <p:cxnSp>
          <p:nvCxnSpPr>
            <p:cNvPr id="145" name="Straight Connector 144">
              <a:extLst>
                <a:ext uri="{FF2B5EF4-FFF2-40B4-BE49-F238E27FC236}">
                  <a16:creationId xmlns:a16="http://schemas.microsoft.com/office/drawing/2014/main" id="{AAE52627-637D-48E9-A1EC-1F05584A06ED}"/>
                </a:ext>
              </a:extLst>
            </p:cNvPr>
            <p:cNvCxnSpPr>
              <a:cxnSpLocks/>
            </p:cNvCxnSpPr>
            <p:nvPr/>
          </p:nvCxnSpPr>
          <p:spPr>
            <a:xfrm>
              <a:off x="1734681" y="2883799"/>
              <a:ext cx="1681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2EC19D21-9B7D-4F58-8688-278E5F2AE4F4}"/>
              </a:ext>
            </a:extLst>
          </p:cNvPr>
          <p:cNvGrpSpPr/>
          <p:nvPr/>
        </p:nvGrpSpPr>
        <p:grpSpPr>
          <a:xfrm>
            <a:off x="2477554" y="4248662"/>
            <a:ext cx="734806" cy="602083"/>
            <a:chOff x="2477554" y="4248662"/>
            <a:chExt cx="734806" cy="602083"/>
          </a:xfrm>
        </p:grpSpPr>
        <p:sp>
          <p:nvSpPr>
            <p:cNvPr id="141" name="Rectangle 140">
              <a:extLst>
                <a:ext uri="{FF2B5EF4-FFF2-40B4-BE49-F238E27FC236}">
                  <a16:creationId xmlns:a16="http://schemas.microsoft.com/office/drawing/2014/main" id="{A4E99D26-BE93-40C3-B9B1-B3CBBE4D977A}"/>
                </a:ext>
              </a:extLst>
            </p:cNvPr>
            <p:cNvSpPr/>
            <p:nvPr/>
          </p:nvSpPr>
          <p:spPr>
            <a:xfrm>
              <a:off x="2477554" y="4249869"/>
              <a:ext cx="396262" cy="523220"/>
            </a:xfrm>
            <a:prstGeom prst="rect">
              <a:avLst/>
            </a:prstGeom>
          </p:spPr>
          <p:txBody>
            <a:bodyPr wrap="none">
              <a:spAutoFit/>
            </a:bodyPr>
            <a:lstStyle/>
            <a:p>
              <a:r>
                <a:rPr lang="en-GB" sz="2800" dirty="0">
                  <a:solidFill>
                    <a:srgbClr val="00B050"/>
                  </a:solidFill>
                </a:rPr>
                <a:t>=</a:t>
              </a:r>
            </a:p>
          </p:txBody>
        </p:sp>
        <p:grpSp>
          <p:nvGrpSpPr>
            <p:cNvPr id="146" name="Group 145">
              <a:extLst>
                <a:ext uri="{FF2B5EF4-FFF2-40B4-BE49-F238E27FC236}">
                  <a16:creationId xmlns:a16="http://schemas.microsoft.com/office/drawing/2014/main" id="{86BBC1AF-0704-40CE-A211-01F60251F49F}"/>
                </a:ext>
              </a:extLst>
            </p:cNvPr>
            <p:cNvGrpSpPr/>
            <p:nvPr/>
          </p:nvGrpSpPr>
          <p:grpSpPr>
            <a:xfrm>
              <a:off x="2805139" y="4248662"/>
              <a:ext cx="407221" cy="602083"/>
              <a:chOff x="1848617" y="2187950"/>
              <a:chExt cx="407221" cy="602083"/>
            </a:xfrm>
          </p:grpSpPr>
          <p:sp>
            <p:nvSpPr>
              <p:cNvPr id="147" name="Rectangle 146">
                <a:extLst>
                  <a:ext uri="{FF2B5EF4-FFF2-40B4-BE49-F238E27FC236}">
                    <a16:creationId xmlns:a16="http://schemas.microsoft.com/office/drawing/2014/main" id="{88E8DC12-46E7-4056-9B0F-EEB1DB1427F7}"/>
                  </a:ext>
                </a:extLst>
              </p:cNvPr>
              <p:cNvSpPr/>
              <p:nvPr/>
            </p:nvSpPr>
            <p:spPr>
              <a:xfrm>
                <a:off x="1848617" y="2187950"/>
                <a:ext cx="330540" cy="369332"/>
              </a:xfrm>
              <a:prstGeom prst="rect">
                <a:avLst/>
              </a:prstGeom>
            </p:spPr>
            <p:txBody>
              <a:bodyPr wrap="square">
                <a:spAutoFit/>
              </a:bodyPr>
              <a:lstStyle/>
              <a:p>
                <a:r>
                  <a:rPr lang="en-GB" b="1" dirty="0">
                    <a:solidFill>
                      <a:srgbClr val="00B050"/>
                    </a:solidFill>
                  </a:rPr>
                  <a:t>1</a:t>
                </a:r>
              </a:p>
            </p:txBody>
          </p:sp>
          <p:sp>
            <p:nvSpPr>
              <p:cNvPr id="148" name="Rectangle 147">
                <a:extLst>
                  <a:ext uri="{FF2B5EF4-FFF2-40B4-BE49-F238E27FC236}">
                    <a16:creationId xmlns:a16="http://schemas.microsoft.com/office/drawing/2014/main" id="{8B266197-4EA4-4152-8C37-2C021CFC9516}"/>
                  </a:ext>
                </a:extLst>
              </p:cNvPr>
              <p:cNvSpPr/>
              <p:nvPr/>
            </p:nvSpPr>
            <p:spPr>
              <a:xfrm>
                <a:off x="1848617" y="2420701"/>
                <a:ext cx="407221" cy="369332"/>
              </a:xfrm>
              <a:prstGeom prst="rect">
                <a:avLst/>
              </a:prstGeom>
            </p:spPr>
            <p:txBody>
              <a:bodyPr wrap="square">
                <a:spAutoFit/>
              </a:bodyPr>
              <a:lstStyle/>
              <a:p>
                <a:r>
                  <a:rPr lang="en-GB" b="1" dirty="0">
                    <a:solidFill>
                      <a:srgbClr val="00B050"/>
                    </a:solidFill>
                  </a:rPr>
                  <a:t>2</a:t>
                </a:r>
              </a:p>
            </p:txBody>
          </p:sp>
          <p:cxnSp>
            <p:nvCxnSpPr>
              <p:cNvPr id="149" name="Straight Connector 148">
                <a:extLst>
                  <a:ext uri="{FF2B5EF4-FFF2-40B4-BE49-F238E27FC236}">
                    <a16:creationId xmlns:a16="http://schemas.microsoft.com/office/drawing/2014/main" id="{75416A7E-D78F-4F09-A6F5-43F18A25B45B}"/>
                  </a:ext>
                </a:extLst>
              </p:cNvPr>
              <p:cNvCxnSpPr>
                <a:cxnSpLocks/>
              </p:cNvCxnSpPr>
              <p:nvPr/>
            </p:nvCxnSpPr>
            <p:spPr>
              <a:xfrm>
                <a:off x="1893975" y="2474190"/>
                <a:ext cx="204873"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150" name="Rectangle 149">
            <a:extLst>
              <a:ext uri="{FF2B5EF4-FFF2-40B4-BE49-F238E27FC236}">
                <a16:creationId xmlns:a16="http://schemas.microsoft.com/office/drawing/2014/main" id="{DFAA22CE-D701-43A2-9BE3-4C144F6E79A8}"/>
              </a:ext>
            </a:extLst>
          </p:cNvPr>
          <p:cNvSpPr/>
          <p:nvPr/>
        </p:nvSpPr>
        <p:spPr>
          <a:xfrm>
            <a:off x="1057475" y="5107338"/>
            <a:ext cx="1462260" cy="523220"/>
          </a:xfrm>
          <a:prstGeom prst="rect">
            <a:avLst/>
          </a:prstGeom>
        </p:spPr>
        <p:txBody>
          <a:bodyPr wrap="none">
            <a:spAutoFit/>
          </a:bodyPr>
          <a:lstStyle/>
          <a:p>
            <a:pPr algn="ctr"/>
            <a:r>
              <a:rPr lang="en-GB" sz="2800" dirty="0"/>
              <a:t>   × 9 = </a:t>
            </a:r>
          </a:p>
        </p:txBody>
      </p:sp>
      <p:grpSp>
        <p:nvGrpSpPr>
          <p:cNvPr id="151" name="Group 150">
            <a:extLst>
              <a:ext uri="{FF2B5EF4-FFF2-40B4-BE49-F238E27FC236}">
                <a16:creationId xmlns:a16="http://schemas.microsoft.com/office/drawing/2014/main" id="{FF832341-3B5B-48C6-B82E-C0BB5022D566}"/>
              </a:ext>
            </a:extLst>
          </p:cNvPr>
          <p:cNvGrpSpPr/>
          <p:nvPr/>
        </p:nvGrpSpPr>
        <p:grpSpPr>
          <a:xfrm>
            <a:off x="1143015" y="5072179"/>
            <a:ext cx="338463" cy="593537"/>
            <a:chOff x="1689946" y="2589013"/>
            <a:chExt cx="338463" cy="593537"/>
          </a:xfrm>
        </p:grpSpPr>
        <p:sp>
          <p:nvSpPr>
            <p:cNvPr id="152" name="Rectangle 151">
              <a:extLst>
                <a:ext uri="{FF2B5EF4-FFF2-40B4-BE49-F238E27FC236}">
                  <a16:creationId xmlns:a16="http://schemas.microsoft.com/office/drawing/2014/main" id="{39C21FAE-DE02-40BA-8057-AC11EAB61B7A}"/>
                </a:ext>
              </a:extLst>
            </p:cNvPr>
            <p:cNvSpPr/>
            <p:nvPr/>
          </p:nvSpPr>
          <p:spPr>
            <a:xfrm>
              <a:off x="1697869" y="2589013"/>
              <a:ext cx="330540" cy="369332"/>
            </a:xfrm>
            <a:prstGeom prst="rect">
              <a:avLst/>
            </a:prstGeom>
          </p:spPr>
          <p:txBody>
            <a:bodyPr wrap="square">
              <a:spAutoFit/>
            </a:bodyPr>
            <a:lstStyle/>
            <a:p>
              <a:r>
                <a:rPr lang="en-GB" dirty="0"/>
                <a:t>1</a:t>
              </a:r>
            </a:p>
          </p:txBody>
        </p:sp>
        <p:sp>
          <p:nvSpPr>
            <p:cNvPr id="153" name="Rectangle 152">
              <a:extLst>
                <a:ext uri="{FF2B5EF4-FFF2-40B4-BE49-F238E27FC236}">
                  <a16:creationId xmlns:a16="http://schemas.microsoft.com/office/drawing/2014/main" id="{01EB5C7F-9114-48C7-985D-E11815219383}"/>
                </a:ext>
              </a:extLst>
            </p:cNvPr>
            <p:cNvSpPr/>
            <p:nvPr/>
          </p:nvSpPr>
          <p:spPr>
            <a:xfrm>
              <a:off x="1689946" y="2813218"/>
              <a:ext cx="330540" cy="369332"/>
            </a:xfrm>
            <a:prstGeom prst="rect">
              <a:avLst/>
            </a:prstGeom>
          </p:spPr>
          <p:txBody>
            <a:bodyPr wrap="square">
              <a:spAutoFit/>
            </a:bodyPr>
            <a:lstStyle/>
            <a:p>
              <a:r>
                <a:rPr lang="en-GB" dirty="0"/>
                <a:t>6</a:t>
              </a:r>
            </a:p>
          </p:txBody>
        </p:sp>
        <p:cxnSp>
          <p:nvCxnSpPr>
            <p:cNvPr id="154" name="Straight Connector 153">
              <a:extLst>
                <a:ext uri="{FF2B5EF4-FFF2-40B4-BE49-F238E27FC236}">
                  <a16:creationId xmlns:a16="http://schemas.microsoft.com/office/drawing/2014/main" id="{A5C1C403-0D99-48A0-9AE1-9DE7F86462A0}"/>
                </a:ext>
              </a:extLst>
            </p:cNvPr>
            <p:cNvCxnSpPr>
              <a:cxnSpLocks/>
            </p:cNvCxnSpPr>
            <p:nvPr/>
          </p:nvCxnSpPr>
          <p:spPr>
            <a:xfrm>
              <a:off x="1760319" y="2883799"/>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F83A9D91-ABEC-45AD-91DC-0A878EB44B5B}"/>
              </a:ext>
            </a:extLst>
          </p:cNvPr>
          <p:cNvGrpSpPr/>
          <p:nvPr/>
        </p:nvGrpSpPr>
        <p:grpSpPr>
          <a:xfrm>
            <a:off x="2311972" y="5108421"/>
            <a:ext cx="331163" cy="593537"/>
            <a:chOff x="1848617" y="2179404"/>
            <a:chExt cx="331163" cy="593537"/>
          </a:xfrm>
        </p:grpSpPr>
        <p:sp>
          <p:nvSpPr>
            <p:cNvPr id="156" name="Rectangle 155">
              <a:extLst>
                <a:ext uri="{FF2B5EF4-FFF2-40B4-BE49-F238E27FC236}">
                  <a16:creationId xmlns:a16="http://schemas.microsoft.com/office/drawing/2014/main" id="{876CE795-22FD-43BA-B991-F8FA7D8E2C7D}"/>
                </a:ext>
              </a:extLst>
            </p:cNvPr>
            <p:cNvSpPr/>
            <p:nvPr/>
          </p:nvSpPr>
          <p:spPr>
            <a:xfrm>
              <a:off x="1848617" y="2179404"/>
              <a:ext cx="330540" cy="369332"/>
            </a:xfrm>
            <a:prstGeom prst="rect">
              <a:avLst/>
            </a:prstGeom>
          </p:spPr>
          <p:txBody>
            <a:bodyPr wrap="square">
              <a:spAutoFit/>
            </a:bodyPr>
            <a:lstStyle/>
            <a:p>
              <a:r>
                <a:rPr lang="en-GB" b="1" dirty="0">
                  <a:solidFill>
                    <a:srgbClr val="00B050"/>
                  </a:solidFill>
                </a:rPr>
                <a:t>9</a:t>
              </a:r>
            </a:p>
          </p:txBody>
        </p:sp>
        <p:sp>
          <p:nvSpPr>
            <p:cNvPr id="157" name="Rectangle 156">
              <a:extLst>
                <a:ext uri="{FF2B5EF4-FFF2-40B4-BE49-F238E27FC236}">
                  <a16:creationId xmlns:a16="http://schemas.microsoft.com/office/drawing/2014/main" id="{37707AF0-82E6-4CA2-A2B4-4C020A3A29DB}"/>
                </a:ext>
              </a:extLst>
            </p:cNvPr>
            <p:cNvSpPr/>
            <p:nvPr/>
          </p:nvSpPr>
          <p:spPr>
            <a:xfrm>
              <a:off x="1849240" y="2403609"/>
              <a:ext cx="330540" cy="369332"/>
            </a:xfrm>
            <a:prstGeom prst="rect">
              <a:avLst/>
            </a:prstGeom>
          </p:spPr>
          <p:txBody>
            <a:bodyPr wrap="square">
              <a:spAutoFit/>
            </a:bodyPr>
            <a:lstStyle/>
            <a:p>
              <a:r>
                <a:rPr lang="en-GB" b="1" dirty="0">
                  <a:solidFill>
                    <a:srgbClr val="00B050"/>
                  </a:solidFill>
                </a:rPr>
                <a:t>6</a:t>
              </a:r>
            </a:p>
          </p:txBody>
        </p:sp>
        <p:cxnSp>
          <p:nvCxnSpPr>
            <p:cNvPr id="158" name="Straight Connector 157">
              <a:extLst>
                <a:ext uri="{FF2B5EF4-FFF2-40B4-BE49-F238E27FC236}">
                  <a16:creationId xmlns:a16="http://schemas.microsoft.com/office/drawing/2014/main" id="{C56F89CB-D67F-4758-9C4E-8731A0F97DF7}"/>
                </a:ext>
              </a:extLst>
            </p:cNvPr>
            <p:cNvCxnSpPr>
              <a:cxnSpLocks/>
            </p:cNvCxnSpPr>
            <p:nvPr/>
          </p:nvCxnSpPr>
          <p:spPr>
            <a:xfrm>
              <a:off x="1919613" y="2465644"/>
              <a:ext cx="142517"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18543DF2-F698-4BB5-9B98-BE8BFC3BF1E1}"/>
              </a:ext>
            </a:extLst>
          </p:cNvPr>
          <p:cNvGrpSpPr/>
          <p:nvPr/>
        </p:nvGrpSpPr>
        <p:grpSpPr>
          <a:xfrm>
            <a:off x="2539455" y="5086780"/>
            <a:ext cx="808953" cy="584991"/>
            <a:chOff x="2539455" y="5086780"/>
            <a:chExt cx="808953" cy="584991"/>
          </a:xfrm>
        </p:grpSpPr>
        <p:sp>
          <p:nvSpPr>
            <p:cNvPr id="161" name="Rectangle 160">
              <a:extLst>
                <a:ext uri="{FF2B5EF4-FFF2-40B4-BE49-F238E27FC236}">
                  <a16:creationId xmlns:a16="http://schemas.microsoft.com/office/drawing/2014/main" id="{F870912C-A682-4947-A2C3-F08E17501840}"/>
                </a:ext>
              </a:extLst>
            </p:cNvPr>
            <p:cNvSpPr/>
            <p:nvPr/>
          </p:nvSpPr>
          <p:spPr>
            <a:xfrm>
              <a:off x="2539455" y="5126212"/>
              <a:ext cx="532518" cy="523220"/>
            </a:xfrm>
            <a:prstGeom prst="rect">
              <a:avLst/>
            </a:prstGeom>
          </p:spPr>
          <p:txBody>
            <a:bodyPr wrap="none">
              <a:spAutoFit/>
            </a:bodyPr>
            <a:lstStyle/>
            <a:p>
              <a:r>
                <a:rPr lang="en-GB" sz="2800" dirty="0">
                  <a:solidFill>
                    <a:srgbClr val="00B050"/>
                  </a:solidFill>
                </a:rPr>
                <a:t>=1</a:t>
              </a:r>
            </a:p>
          </p:txBody>
        </p:sp>
        <p:grpSp>
          <p:nvGrpSpPr>
            <p:cNvPr id="162" name="Group 161">
              <a:extLst>
                <a:ext uri="{FF2B5EF4-FFF2-40B4-BE49-F238E27FC236}">
                  <a16:creationId xmlns:a16="http://schemas.microsoft.com/office/drawing/2014/main" id="{779B7CAF-F5FD-440A-9A53-93476EC3D49C}"/>
                </a:ext>
              </a:extLst>
            </p:cNvPr>
            <p:cNvGrpSpPr/>
            <p:nvPr/>
          </p:nvGrpSpPr>
          <p:grpSpPr>
            <a:xfrm>
              <a:off x="2941187" y="5086780"/>
              <a:ext cx="407221" cy="584991"/>
              <a:chOff x="1848617" y="2187950"/>
              <a:chExt cx="407221" cy="584991"/>
            </a:xfrm>
          </p:grpSpPr>
          <p:sp>
            <p:nvSpPr>
              <p:cNvPr id="163" name="Rectangle 162">
                <a:extLst>
                  <a:ext uri="{FF2B5EF4-FFF2-40B4-BE49-F238E27FC236}">
                    <a16:creationId xmlns:a16="http://schemas.microsoft.com/office/drawing/2014/main" id="{729CB7C2-228F-47EF-A862-754BBB65841F}"/>
                  </a:ext>
                </a:extLst>
              </p:cNvPr>
              <p:cNvSpPr/>
              <p:nvPr/>
            </p:nvSpPr>
            <p:spPr>
              <a:xfrm>
                <a:off x="1848617" y="2187950"/>
                <a:ext cx="330540" cy="369332"/>
              </a:xfrm>
              <a:prstGeom prst="rect">
                <a:avLst/>
              </a:prstGeom>
            </p:spPr>
            <p:txBody>
              <a:bodyPr wrap="square">
                <a:spAutoFit/>
              </a:bodyPr>
              <a:lstStyle/>
              <a:p>
                <a:r>
                  <a:rPr lang="en-GB" b="1" dirty="0">
                    <a:solidFill>
                      <a:srgbClr val="00B050"/>
                    </a:solidFill>
                  </a:rPr>
                  <a:t>3</a:t>
                </a:r>
              </a:p>
            </p:txBody>
          </p:sp>
          <p:sp>
            <p:nvSpPr>
              <p:cNvPr id="164" name="Rectangle 163">
                <a:extLst>
                  <a:ext uri="{FF2B5EF4-FFF2-40B4-BE49-F238E27FC236}">
                    <a16:creationId xmlns:a16="http://schemas.microsoft.com/office/drawing/2014/main" id="{9717085C-5491-4D37-B85B-25895E1E57CE}"/>
                  </a:ext>
                </a:extLst>
              </p:cNvPr>
              <p:cNvSpPr/>
              <p:nvPr/>
            </p:nvSpPr>
            <p:spPr>
              <a:xfrm>
                <a:off x="1848617" y="2403609"/>
                <a:ext cx="407221" cy="369332"/>
              </a:xfrm>
              <a:prstGeom prst="rect">
                <a:avLst/>
              </a:prstGeom>
            </p:spPr>
            <p:txBody>
              <a:bodyPr wrap="square">
                <a:spAutoFit/>
              </a:bodyPr>
              <a:lstStyle/>
              <a:p>
                <a:r>
                  <a:rPr lang="en-GB" b="1" dirty="0">
                    <a:solidFill>
                      <a:srgbClr val="00B050"/>
                    </a:solidFill>
                  </a:rPr>
                  <a:t>6</a:t>
                </a:r>
              </a:p>
            </p:txBody>
          </p:sp>
          <p:cxnSp>
            <p:nvCxnSpPr>
              <p:cNvPr id="165" name="Straight Connector 164">
                <a:extLst>
                  <a:ext uri="{FF2B5EF4-FFF2-40B4-BE49-F238E27FC236}">
                    <a16:creationId xmlns:a16="http://schemas.microsoft.com/office/drawing/2014/main" id="{F4E5733D-DF8F-4173-B080-B6BD3C2A100F}"/>
                  </a:ext>
                </a:extLst>
              </p:cNvPr>
              <p:cNvCxnSpPr>
                <a:cxnSpLocks/>
              </p:cNvCxnSpPr>
              <p:nvPr/>
            </p:nvCxnSpPr>
            <p:spPr>
              <a:xfrm>
                <a:off x="1893975" y="2474190"/>
                <a:ext cx="204873"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grpSp>
        <p:nvGrpSpPr>
          <p:cNvPr id="95" name="Group 94">
            <a:extLst>
              <a:ext uri="{FF2B5EF4-FFF2-40B4-BE49-F238E27FC236}">
                <a16:creationId xmlns:a16="http://schemas.microsoft.com/office/drawing/2014/main" id="{BE3F8B3F-67AF-4668-9262-6FFCDA08CC69}"/>
              </a:ext>
            </a:extLst>
          </p:cNvPr>
          <p:cNvGrpSpPr/>
          <p:nvPr/>
        </p:nvGrpSpPr>
        <p:grpSpPr>
          <a:xfrm>
            <a:off x="3169596" y="5086780"/>
            <a:ext cx="808953" cy="584991"/>
            <a:chOff x="3169596" y="5086780"/>
            <a:chExt cx="808953" cy="584991"/>
          </a:xfrm>
        </p:grpSpPr>
        <p:sp>
          <p:nvSpPr>
            <p:cNvPr id="166" name="Rectangle 165">
              <a:extLst>
                <a:ext uri="{FF2B5EF4-FFF2-40B4-BE49-F238E27FC236}">
                  <a16:creationId xmlns:a16="http://schemas.microsoft.com/office/drawing/2014/main" id="{C47499EF-C393-4500-A7C7-6D613E759882}"/>
                </a:ext>
              </a:extLst>
            </p:cNvPr>
            <p:cNvSpPr/>
            <p:nvPr/>
          </p:nvSpPr>
          <p:spPr>
            <a:xfrm>
              <a:off x="3169596" y="5126212"/>
              <a:ext cx="532518" cy="523220"/>
            </a:xfrm>
            <a:prstGeom prst="rect">
              <a:avLst/>
            </a:prstGeom>
          </p:spPr>
          <p:txBody>
            <a:bodyPr wrap="none">
              <a:spAutoFit/>
            </a:bodyPr>
            <a:lstStyle/>
            <a:p>
              <a:r>
                <a:rPr lang="en-GB" sz="2800" dirty="0">
                  <a:solidFill>
                    <a:srgbClr val="00B050"/>
                  </a:solidFill>
                </a:rPr>
                <a:t>=1</a:t>
              </a:r>
            </a:p>
          </p:txBody>
        </p:sp>
        <p:grpSp>
          <p:nvGrpSpPr>
            <p:cNvPr id="167" name="Group 166">
              <a:extLst>
                <a:ext uri="{FF2B5EF4-FFF2-40B4-BE49-F238E27FC236}">
                  <a16:creationId xmlns:a16="http://schemas.microsoft.com/office/drawing/2014/main" id="{ECCE840D-DA9C-417B-9949-57BCAAE481C9}"/>
                </a:ext>
              </a:extLst>
            </p:cNvPr>
            <p:cNvGrpSpPr/>
            <p:nvPr/>
          </p:nvGrpSpPr>
          <p:grpSpPr>
            <a:xfrm>
              <a:off x="3571328" y="5086780"/>
              <a:ext cx="407221" cy="584991"/>
              <a:chOff x="1848617" y="2187950"/>
              <a:chExt cx="407221" cy="584991"/>
            </a:xfrm>
          </p:grpSpPr>
          <p:sp>
            <p:nvSpPr>
              <p:cNvPr id="168" name="Rectangle 167">
                <a:extLst>
                  <a:ext uri="{FF2B5EF4-FFF2-40B4-BE49-F238E27FC236}">
                    <a16:creationId xmlns:a16="http://schemas.microsoft.com/office/drawing/2014/main" id="{FD2C1B28-0EF5-45FF-8E13-65F91EB51B87}"/>
                  </a:ext>
                </a:extLst>
              </p:cNvPr>
              <p:cNvSpPr/>
              <p:nvPr/>
            </p:nvSpPr>
            <p:spPr>
              <a:xfrm>
                <a:off x="1848617" y="2187950"/>
                <a:ext cx="330540" cy="369332"/>
              </a:xfrm>
              <a:prstGeom prst="rect">
                <a:avLst/>
              </a:prstGeom>
            </p:spPr>
            <p:txBody>
              <a:bodyPr wrap="square">
                <a:spAutoFit/>
              </a:bodyPr>
              <a:lstStyle/>
              <a:p>
                <a:r>
                  <a:rPr lang="en-GB" b="1" dirty="0">
                    <a:solidFill>
                      <a:srgbClr val="00B050"/>
                    </a:solidFill>
                  </a:rPr>
                  <a:t>1</a:t>
                </a:r>
              </a:p>
            </p:txBody>
          </p:sp>
          <p:sp>
            <p:nvSpPr>
              <p:cNvPr id="169" name="Rectangle 168">
                <a:extLst>
                  <a:ext uri="{FF2B5EF4-FFF2-40B4-BE49-F238E27FC236}">
                    <a16:creationId xmlns:a16="http://schemas.microsoft.com/office/drawing/2014/main" id="{D53ACB1F-C896-44AD-9308-5E11E3526BE8}"/>
                  </a:ext>
                </a:extLst>
              </p:cNvPr>
              <p:cNvSpPr/>
              <p:nvPr/>
            </p:nvSpPr>
            <p:spPr>
              <a:xfrm>
                <a:off x="1848617" y="2403609"/>
                <a:ext cx="407221" cy="369332"/>
              </a:xfrm>
              <a:prstGeom prst="rect">
                <a:avLst/>
              </a:prstGeom>
            </p:spPr>
            <p:txBody>
              <a:bodyPr wrap="square">
                <a:spAutoFit/>
              </a:bodyPr>
              <a:lstStyle/>
              <a:p>
                <a:r>
                  <a:rPr lang="en-GB" b="1" dirty="0">
                    <a:solidFill>
                      <a:srgbClr val="00B050"/>
                    </a:solidFill>
                  </a:rPr>
                  <a:t>2</a:t>
                </a:r>
              </a:p>
            </p:txBody>
          </p:sp>
          <p:cxnSp>
            <p:nvCxnSpPr>
              <p:cNvPr id="170" name="Straight Connector 169">
                <a:extLst>
                  <a:ext uri="{FF2B5EF4-FFF2-40B4-BE49-F238E27FC236}">
                    <a16:creationId xmlns:a16="http://schemas.microsoft.com/office/drawing/2014/main" id="{35396D57-BEB6-4E53-A44D-36C2E20F8121}"/>
                  </a:ext>
                </a:extLst>
              </p:cNvPr>
              <p:cNvCxnSpPr>
                <a:cxnSpLocks/>
              </p:cNvCxnSpPr>
              <p:nvPr/>
            </p:nvCxnSpPr>
            <p:spPr>
              <a:xfrm>
                <a:off x="1893975" y="2474190"/>
                <a:ext cx="204873"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6195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500"/>
                                        <p:tgtEl>
                                          <p:spTgt spid="1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7"/>
                                        </p:tgtEl>
                                        <p:attrNameLst>
                                          <p:attrName>style.visibility</p:attrName>
                                        </p:attrNameLst>
                                      </p:cBhvr>
                                      <p:to>
                                        <p:strVal val="visible"/>
                                      </p:to>
                                    </p:set>
                                    <p:animEffect transition="in" filter="fade">
                                      <p:cBhvr>
                                        <p:cTn id="21" dur="500"/>
                                        <p:tgtEl>
                                          <p:spTgt spid="13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5"/>
                                        </p:tgtEl>
                                        <p:attrNameLst>
                                          <p:attrName>style.visibility</p:attrName>
                                        </p:attrNameLst>
                                      </p:cBhvr>
                                      <p:to>
                                        <p:strVal val="visible"/>
                                      </p:to>
                                    </p:set>
                                    <p:animEffect transition="in" filter="fade">
                                      <p:cBhvr>
                                        <p:cTn id="30" dur="500"/>
                                        <p:tgtEl>
                                          <p:spTgt spid="155"/>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fade">
                                      <p:cBhvr>
                                        <p:cTn id="34" dur="500"/>
                                        <p:tgtEl>
                                          <p:spTgt spid="90"/>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2" name="Rectangle 11"/>
          <p:cNvSpPr/>
          <p:nvPr/>
        </p:nvSpPr>
        <p:spPr>
          <a:xfrm>
            <a:off x="447429" y="670659"/>
            <a:ext cx="3928594"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Multiply Unit Fractions by an Integer </a:t>
            </a:r>
          </a:p>
        </p:txBody>
      </p:sp>
      <p:sp>
        <p:nvSpPr>
          <p:cNvPr id="8" name="Rectangle 7">
            <a:extLst>
              <a:ext uri="{FF2B5EF4-FFF2-40B4-BE49-F238E27FC236}">
                <a16:creationId xmlns:a16="http://schemas.microsoft.com/office/drawing/2014/main" id="{59A652E3-0EC0-4B37-9B4C-3742A80755D8}"/>
              </a:ext>
            </a:extLst>
          </p:cNvPr>
          <p:cNvSpPr/>
          <p:nvPr/>
        </p:nvSpPr>
        <p:spPr>
          <a:xfrm>
            <a:off x="447430" y="1497865"/>
            <a:ext cx="4250406" cy="3512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204759"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grpSp>
        <p:nvGrpSpPr>
          <p:cNvPr id="91" name="Group 90">
            <a:extLst>
              <a:ext uri="{FF2B5EF4-FFF2-40B4-BE49-F238E27FC236}">
                <a16:creationId xmlns:a16="http://schemas.microsoft.com/office/drawing/2014/main" id="{3E704B23-29DC-4344-879F-0C0230A40334}"/>
              </a:ext>
            </a:extLst>
          </p:cNvPr>
          <p:cNvGrpSpPr/>
          <p:nvPr/>
        </p:nvGrpSpPr>
        <p:grpSpPr>
          <a:xfrm>
            <a:off x="3095539" y="2095250"/>
            <a:ext cx="4420998" cy="765395"/>
            <a:chOff x="755651" y="2095250"/>
            <a:chExt cx="4420998" cy="765395"/>
          </a:xfrm>
        </p:grpSpPr>
        <p:sp>
          <p:nvSpPr>
            <p:cNvPr id="92" name="Rectangle 91">
              <a:extLst>
                <a:ext uri="{FF2B5EF4-FFF2-40B4-BE49-F238E27FC236}">
                  <a16:creationId xmlns:a16="http://schemas.microsoft.com/office/drawing/2014/main" id="{38B20776-67D5-43F0-B27D-1FA33E917A9C}"/>
                </a:ext>
              </a:extLst>
            </p:cNvPr>
            <p:cNvSpPr/>
            <p:nvPr/>
          </p:nvSpPr>
          <p:spPr>
            <a:xfrm>
              <a:off x="755651" y="2095250"/>
              <a:ext cx="4420998" cy="765395"/>
            </a:xfrm>
            <a:prstGeom prst="rect">
              <a:avLst/>
            </a:prstGeom>
            <a:solidFill>
              <a:srgbClr val="87BD31"/>
            </a:solidFill>
            <a:ln w="28575">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3" name="Group 92">
              <a:extLst>
                <a:ext uri="{FF2B5EF4-FFF2-40B4-BE49-F238E27FC236}">
                  <a16:creationId xmlns:a16="http://schemas.microsoft.com/office/drawing/2014/main" id="{2859E544-12A0-42F2-B5F4-B44AF7B14094}"/>
                </a:ext>
              </a:extLst>
            </p:cNvPr>
            <p:cNvGrpSpPr/>
            <p:nvPr/>
          </p:nvGrpSpPr>
          <p:grpSpPr>
            <a:xfrm>
              <a:off x="781330" y="2217752"/>
              <a:ext cx="1845024" cy="514419"/>
              <a:chOff x="673380" y="2217752"/>
              <a:chExt cx="1845024" cy="514419"/>
            </a:xfrm>
          </p:grpSpPr>
          <p:sp>
            <p:nvSpPr>
              <p:cNvPr id="94" name="Rectangle 93">
                <a:extLst>
                  <a:ext uri="{FF2B5EF4-FFF2-40B4-BE49-F238E27FC236}">
                    <a16:creationId xmlns:a16="http://schemas.microsoft.com/office/drawing/2014/main" id="{2D95BC35-4B48-4FE5-B6B8-8F6B479AD94B}"/>
                  </a:ext>
                </a:extLst>
              </p:cNvPr>
              <p:cNvSpPr/>
              <p:nvPr/>
            </p:nvSpPr>
            <p:spPr>
              <a:xfrm>
                <a:off x="673380" y="2261224"/>
                <a:ext cx="689612" cy="400110"/>
              </a:xfrm>
              <a:prstGeom prst="rect">
                <a:avLst/>
              </a:prstGeom>
            </p:spPr>
            <p:txBody>
              <a:bodyPr wrap="none">
                <a:spAutoFit/>
              </a:bodyPr>
              <a:lstStyle/>
              <a:p>
                <a:pPr algn="ctr"/>
                <a:r>
                  <a:rPr lang="en-GB" sz="2000" dirty="0">
                    <a:solidFill>
                      <a:schemeClr val="bg1"/>
                    </a:solidFill>
                    <a:latin typeface="Twinkl" pitchFamily="2" charset="0"/>
                  </a:rPr>
                  <a:t>True</a:t>
                </a:r>
                <a:endParaRPr lang="en-GB" sz="2000" dirty="0"/>
              </a:p>
            </p:txBody>
          </p:sp>
          <p:sp>
            <p:nvSpPr>
              <p:cNvPr id="95" name="Rectangle 94">
                <a:extLst>
                  <a:ext uri="{FF2B5EF4-FFF2-40B4-BE49-F238E27FC236}">
                    <a16:creationId xmlns:a16="http://schemas.microsoft.com/office/drawing/2014/main" id="{3C19F46E-0961-4DBC-8DC1-D1A3CCBD2299}"/>
                  </a:ext>
                </a:extLst>
              </p:cNvPr>
              <p:cNvSpPr/>
              <p:nvPr/>
            </p:nvSpPr>
            <p:spPr>
              <a:xfrm>
                <a:off x="1372636" y="2217752"/>
                <a:ext cx="330540" cy="307777"/>
              </a:xfrm>
              <a:prstGeom prst="rect">
                <a:avLst/>
              </a:prstGeom>
            </p:spPr>
            <p:txBody>
              <a:bodyPr wrap="square">
                <a:spAutoFit/>
              </a:bodyPr>
              <a:lstStyle/>
              <a:p>
                <a:r>
                  <a:rPr lang="en-GB" sz="1400" dirty="0">
                    <a:solidFill>
                      <a:schemeClr val="bg1"/>
                    </a:solidFill>
                  </a:rPr>
                  <a:t>4</a:t>
                </a:r>
              </a:p>
            </p:txBody>
          </p:sp>
          <p:sp>
            <p:nvSpPr>
              <p:cNvPr id="96" name="Rectangle 95">
                <a:extLst>
                  <a:ext uri="{FF2B5EF4-FFF2-40B4-BE49-F238E27FC236}">
                    <a16:creationId xmlns:a16="http://schemas.microsoft.com/office/drawing/2014/main" id="{F68CC3EC-A625-4088-A387-52005D142F75}"/>
                  </a:ext>
                </a:extLst>
              </p:cNvPr>
              <p:cNvSpPr/>
              <p:nvPr/>
            </p:nvSpPr>
            <p:spPr>
              <a:xfrm>
                <a:off x="1364713" y="2424394"/>
                <a:ext cx="330540" cy="307777"/>
              </a:xfrm>
              <a:prstGeom prst="rect">
                <a:avLst/>
              </a:prstGeom>
            </p:spPr>
            <p:txBody>
              <a:bodyPr wrap="square">
                <a:spAutoFit/>
              </a:bodyPr>
              <a:lstStyle/>
              <a:p>
                <a:r>
                  <a:rPr lang="en-GB" sz="1400" dirty="0">
                    <a:solidFill>
                      <a:schemeClr val="bg1"/>
                    </a:solidFill>
                  </a:rPr>
                  <a:t>5</a:t>
                </a:r>
              </a:p>
            </p:txBody>
          </p:sp>
          <p:cxnSp>
            <p:nvCxnSpPr>
              <p:cNvPr id="97" name="Straight Connector 96">
                <a:extLst>
                  <a:ext uri="{FF2B5EF4-FFF2-40B4-BE49-F238E27FC236}">
                    <a16:creationId xmlns:a16="http://schemas.microsoft.com/office/drawing/2014/main" id="{D300E8A4-756B-4B8F-A5F9-ECE854036090}"/>
                  </a:ext>
                </a:extLst>
              </p:cNvPr>
              <p:cNvCxnSpPr>
                <a:cxnSpLocks/>
              </p:cNvCxnSpPr>
              <p:nvPr/>
            </p:nvCxnSpPr>
            <p:spPr>
              <a:xfrm>
                <a:off x="1433557" y="2477947"/>
                <a:ext cx="142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52C2A282-DFF4-4895-B854-79280998805D}"/>
                  </a:ext>
                </a:extLst>
              </p:cNvPr>
              <p:cNvSpPr/>
              <p:nvPr/>
            </p:nvSpPr>
            <p:spPr>
              <a:xfrm>
                <a:off x="1543425" y="2261224"/>
                <a:ext cx="335348" cy="400110"/>
              </a:xfrm>
              <a:prstGeom prst="rect">
                <a:avLst/>
              </a:prstGeom>
            </p:spPr>
            <p:txBody>
              <a:bodyPr wrap="none">
                <a:spAutoFit/>
              </a:bodyPr>
              <a:lstStyle/>
              <a:p>
                <a:pPr algn="ctr"/>
                <a:r>
                  <a:rPr lang="en-GB" sz="2000" dirty="0">
                    <a:solidFill>
                      <a:schemeClr val="bg1"/>
                    </a:solidFill>
                    <a:latin typeface="Twinkl" pitchFamily="2" charset="0"/>
                  </a:rPr>
                  <a:t>=</a:t>
                </a:r>
                <a:endParaRPr lang="en-GB" sz="2000" dirty="0"/>
              </a:p>
            </p:txBody>
          </p:sp>
          <p:sp>
            <p:nvSpPr>
              <p:cNvPr id="107" name="Rectangle 106">
                <a:extLst>
                  <a:ext uri="{FF2B5EF4-FFF2-40B4-BE49-F238E27FC236}">
                    <a16:creationId xmlns:a16="http://schemas.microsoft.com/office/drawing/2014/main" id="{2BB01CBB-8849-44B7-B63F-FBA36CCE49F9}"/>
                  </a:ext>
                </a:extLst>
              </p:cNvPr>
              <p:cNvSpPr/>
              <p:nvPr/>
            </p:nvSpPr>
            <p:spPr>
              <a:xfrm>
                <a:off x="1789329" y="2217752"/>
                <a:ext cx="330540" cy="307777"/>
              </a:xfrm>
              <a:prstGeom prst="rect">
                <a:avLst/>
              </a:prstGeom>
            </p:spPr>
            <p:txBody>
              <a:bodyPr wrap="square">
                <a:spAutoFit/>
              </a:bodyPr>
              <a:lstStyle/>
              <a:p>
                <a:r>
                  <a:rPr lang="en-GB" sz="1400" dirty="0">
                    <a:solidFill>
                      <a:schemeClr val="bg1"/>
                    </a:solidFill>
                  </a:rPr>
                  <a:t>8</a:t>
                </a:r>
              </a:p>
            </p:txBody>
          </p:sp>
          <p:sp>
            <p:nvSpPr>
              <p:cNvPr id="108" name="Rectangle 107">
                <a:extLst>
                  <a:ext uri="{FF2B5EF4-FFF2-40B4-BE49-F238E27FC236}">
                    <a16:creationId xmlns:a16="http://schemas.microsoft.com/office/drawing/2014/main" id="{8D1A30FE-DEBA-4832-AAF0-CEB0864851FA}"/>
                  </a:ext>
                </a:extLst>
              </p:cNvPr>
              <p:cNvSpPr/>
              <p:nvPr/>
            </p:nvSpPr>
            <p:spPr>
              <a:xfrm>
                <a:off x="1734653" y="2424394"/>
                <a:ext cx="379176" cy="307777"/>
              </a:xfrm>
              <a:prstGeom prst="rect">
                <a:avLst/>
              </a:prstGeom>
            </p:spPr>
            <p:txBody>
              <a:bodyPr wrap="square">
                <a:spAutoFit/>
              </a:bodyPr>
              <a:lstStyle/>
              <a:p>
                <a:r>
                  <a:rPr lang="en-GB" sz="1400" dirty="0">
                    <a:solidFill>
                      <a:schemeClr val="bg1"/>
                    </a:solidFill>
                  </a:rPr>
                  <a:t>10</a:t>
                </a:r>
              </a:p>
            </p:txBody>
          </p:sp>
          <p:cxnSp>
            <p:nvCxnSpPr>
              <p:cNvPr id="109" name="Straight Connector 108">
                <a:extLst>
                  <a:ext uri="{FF2B5EF4-FFF2-40B4-BE49-F238E27FC236}">
                    <a16:creationId xmlns:a16="http://schemas.microsoft.com/office/drawing/2014/main" id="{7A4E015B-59B2-4159-A4AE-4185199EBB04}"/>
                  </a:ext>
                </a:extLst>
              </p:cNvPr>
              <p:cNvCxnSpPr>
                <a:cxnSpLocks/>
              </p:cNvCxnSpPr>
              <p:nvPr/>
            </p:nvCxnSpPr>
            <p:spPr>
              <a:xfrm>
                <a:off x="1850250" y="2477947"/>
                <a:ext cx="142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6E20A5E5-1C5C-4637-92D3-B6FA99BC20C1}"/>
                  </a:ext>
                </a:extLst>
              </p:cNvPr>
              <p:cNvSpPr/>
              <p:nvPr/>
            </p:nvSpPr>
            <p:spPr>
              <a:xfrm>
                <a:off x="1960118" y="2261224"/>
                <a:ext cx="335348" cy="400110"/>
              </a:xfrm>
              <a:prstGeom prst="rect">
                <a:avLst/>
              </a:prstGeom>
            </p:spPr>
            <p:txBody>
              <a:bodyPr wrap="none">
                <a:spAutoFit/>
              </a:bodyPr>
              <a:lstStyle/>
              <a:p>
                <a:pPr algn="ctr"/>
                <a:r>
                  <a:rPr lang="en-GB" sz="2000" dirty="0">
                    <a:solidFill>
                      <a:schemeClr val="bg1"/>
                    </a:solidFill>
                    <a:latin typeface="Twinkl" pitchFamily="2" charset="0"/>
                  </a:rPr>
                  <a:t>=</a:t>
                </a:r>
                <a:endParaRPr lang="en-GB" sz="2000" dirty="0"/>
              </a:p>
            </p:txBody>
          </p:sp>
          <p:sp>
            <p:nvSpPr>
              <p:cNvPr id="111" name="Rectangle 110">
                <a:extLst>
                  <a:ext uri="{FF2B5EF4-FFF2-40B4-BE49-F238E27FC236}">
                    <a16:creationId xmlns:a16="http://schemas.microsoft.com/office/drawing/2014/main" id="{6DA2A618-7BF4-4236-B9B2-386A03398428}"/>
                  </a:ext>
                </a:extLst>
              </p:cNvPr>
              <p:cNvSpPr/>
              <p:nvPr/>
            </p:nvSpPr>
            <p:spPr>
              <a:xfrm>
                <a:off x="2187864" y="2217752"/>
                <a:ext cx="330540" cy="307777"/>
              </a:xfrm>
              <a:prstGeom prst="rect">
                <a:avLst/>
              </a:prstGeom>
            </p:spPr>
            <p:txBody>
              <a:bodyPr wrap="square">
                <a:spAutoFit/>
              </a:bodyPr>
              <a:lstStyle/>
              <a:p>
                <a:r>
                  <a:rPr lang="en-GB" sz="1400" dirty="0">
                    <a:solidFill>
                      <a:schemeClr val="bg1"/>
                    </a:solidFill>
                  </a:rPr>
                  <a:t>4</a:t>
                </a:r>
              </a:p>
            </p:txBody>
          </p:sp>
          <p:sp>
            <p:nvSpPr>
              <p:cNvPr id="112" name="Rectangle 111">
                <a:extLst>
                  <a:ext uri="{FF2B5EF4-FFF2-40B4-BE49-F238E27FC236}">
                    <a16:creationId xmlns:a16="http://schemas.microsoft.com/office/drawing/2014/main" id="{CF2B19F9-4886-424D-9590-8846316DF71A}"/>
                  </a:ext>
                </a:extLst>
              </p:cNvPr>
              <p:cNvSpPr/>
              <p:nvPr/>
            </p:nvSpPr>
            <p:spPr>
              <a:xfrm>
                <a:off x="2180790" y="2424394"/>
                <a:ext cx="331574" cy="307777"/>
              </a:xfrm>
              <a:prstGeom prst="rect">
                <a:avLst/>
              </a:prstGeom>
            </p:spPr>
            <p:txBody>
              <a:bodyPr wrap="square">
                <a:spAutoFit/>
              </a:bodyPr>
              <a:lstStyle/>
              <a:p>
                <a:r>
                  <a:rPr lang="en-GB" sz="1400" dirty="0">
                    <a:solidFill>
                      <a:schemeClr val="bg1"/>
                    </a:solidFill>
                  </a:rPr>
                  <a:t>5</a:t>
                </a:r>
              </a:p>
            </p:txBody>
          </p:sp>
          <p:cxnSp>
            <p:nvCxnSpPr>
              <p:cNvPr id="113" name="Straight Connector 112">
                <a:extLst>
                  <a:ext uri="{FF2B5EF4-FFF2-40B4-BE49-F238E27FC236}">
                    <a16:creationId xmlns:a16="http://schemas.microsoft.com/office/drawing/2014/main" id="{A671914E-BE82-4CF1-9829-6EA5E1D9043C}"/>
                  </a:ext>
                </a:extLst>
              </p:cNvPr>
              <p:cNvCxnSpPr>
                <a:cxnSpLocks/>
              </p:cNvCxnSpPr>
              <p:nvPr/>
            </p:nvCxnSpPr>
            <p:spPr>
              <a:xfrm>
                <a:off x="2248785" y="2477947"/>
                <a:ext cx="142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59" name="Group 158">
            <a:extLst>
              <a:ext uri="{FF2B5EF4-FFF2-40B4-BE49-F238E27FC236}">
                <a16:creationId xmlns:a16="http://schemas.microsoft.com/office/drawing/2014/main" id="{EF7A5994-42DC-4FC2-B3DF-B39146F01FC7}"/>
              </a:ext>
            </a:extLst>
          </p:cNvPr>
          <p:cNvGrpSpPr/>
          <p:nvPr/>
        </p:nvGrpSpPr>
        <p:grpSpPr>
          <a:xfrm>
            <a:off x="3089158" y="3111558"/>
            <a:ext cx="3991151" cy="765395"/>
            <a:chOff x="749270" y="2095250"/>
            <a:chExt cx="3991151" cy="765395"/>
          </a:xfrm>
        </p:grpSpPr>
        <p:sp>
          <p:nvSpPr>
            <p:cNvPr id="160" name="Rectangle 159">
              <a:extLst>
                <a:ext uri="{FF2B5EF4-FFF2-40B4-BE49-F238E27FC236}">
                  <a16:creationId xmlns:a16="http://schemas.microsoft.com/office/drawing/2014/main" id="{76CAE0A2-C9DD-4916-A6A2-EC81616DFC2F}"/>
                </a:ext>
              </a:extLst>
            </p:cNvPr>
            <p:cNvSpPr/>
            <p:nvPr/>
          </p:nvSpPr>
          <p:spPr>
            <a:xfrm>
              <a:off x="755651" y="2095250"/>
              <a:ext cx="3984770" cy="765395"/>
            </a:xfrm>
            <a:prstGeom prst="rect">
              <a:avLst/>
            </a:prstGeom>
            <a:solidFill>
              <a:srgbClr val="87BD31"/>
            </a:solidFill>
            <a:ln w="28575">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1" name="Group 160">
              <a:extLst>
                <a:ext uri="{FF2B5EF4-FFF2-40B4-BE49-F238E27FC236}">
                  <a16:creationId xmlns:a16="http://schemas.microsoft.com/office/drawing/2014/main" id="{02CE3A53-23F0-4686-80EE-8F85EC898443}"/>
                </a:ext>
              </a:extLst>
            </p:cNvPr>
            <p:cNvGrpSpPr/>
            <p:nvPr/>
          </p:nvGrpSpPr>
          <p:grpSpPr>
            <a:xfrm>
              <a:off x="749270" y="2217752"/>
              <a:ext cx="1478549" cy="514419"/>
              <a:chOff x="641320" y="2217752"/>
              <a:chExt cx="1478549" cy="514419"/>
            </a:xfrm>
          </p:grpSpPr>
          <p:sp>
            <p:nvSpPr>
              <p:cNvPr id="162" name="Rectangle 161">
                <a:extLst>
                  <a:ext uri="{FF2B5EF4-FFF2-40B4-BE49-F238E27FC236}">
                    <a16:creationId xmlns:a16="http://schemas.microsoft.com/office/drawing/2014/main" id="{B2E2DEE7-F57F-47F7-9761-EA1327F087D8}"/>
                  </a:ext>
                </a:extLst>
              </p:cNvPr>
              <p:cNvSpPr/>
              <p:nvPr/>
            </p:nvSpPr>
            <p:spPr>
              <a:xfrm>
                <a:off x="641320" y="2261224"/>
                <a:ext cx="753732" cy="400110"/>
              </a:xfrm>
              <a:prstGeom prst="rect">
                <a:avLst/>
              </a:prstGeom>
            </p:spPr>
            <p:txBody>
              <a:bodyPr wrap="none">
                <a:spAutoFit/>
              </a:bodyPr>
              <a:lstStyle/>
              <a:p>
                <a:pPr algn="ctr"/>
                <a:r>
                  <a:rPr lang="en-GB" sz="2000" dirty="0">
                    <a:solidFill>
                      <a:schemeClr val="bg1"/>
                    </a:solidFill>
                    <a:latin typeface="Twinkl" pitchFamily="2" charset="0"/>
                  </a:rPr>
                  <a:t>False</a:t>
                </a:r>
                <a:endParaRPr lang="en-GB" sz="2000" dirty="0"/>
              </a:p>
            </p:txBody>
          </p:sp>
          <p:sp>
            <p:nvSpPr>
              <p:cNvPr id="163" name="Rectangle 162">
                <a:extLst>
                  <a:ext uri="{FF2B5EF4-FFF2-40B4-BE49-F238E27FC236}">
                    <a16:creationId xmlns:a16="http://schemas.microsoft.com/office/drawing/2014/main" id="{65E324F7-AFAB-45E2-AF00-36B778844524}"/>
                  </a:ext>
                </a:extLst>
              </p:cNvPr>
              <p:cNvSpPr/>
              <p:nvPr/>
            </p:nvSpPr>
            <p:spPr>
              <a:xfrm>
                <a:off x="1372636" y="2217752"/>
                <a:ext cx="330540" cy="307777"/>
              </a:xfrm>
              <a:prstGeom prst="rect">
                <a:avLst/>
              </a:prstGeom>
            </p:spPr>
            <p:txBody>
              <a:bodyPr wrap="square">
                <a:spAutoFit/>
              </a:bodyPr>
              <a:lstStyle/>
              <a:p>
                <a:r>
                  <a:rPr lang="en-GB" sz="1400" dirty="0">
                    <a:solidFill>
                      <a:schemeClr val="bg1"/>
                    </a:solidFill>
                  </a:rPr>
                  <a:t>3</a:t>
                </a:r>
              </a:p>
            </p:txBody>
          </p:sp>
          <p:sp>
            <p:nvSpPr>
              <p:cNvPr id="164" name="Rectangle 163">
                <a:extLst>
                  <a:ext uri="{FF2B5EF4-FFF2-40B4-BE49-F238E27FC236}">
                    <a16:creationId xmlns:a16="http://schemas.microsoft.com/office/drawing/2014/main" id="{A28BB8C1-DD02-4FAF-B604-0E3E0B1C01FD}"/>
                  </a:ext>
                </a:extLst>
              </p:cNvPr>
              <p:cNvSpPr/>
              <p:nvPr/>
            </p:nvSpPr>
            <p:spPr>
              <a:xfrm>
                <a:off x="1364713" y="2424394"/>
                <a:ext cx="330540" cy="307777"/>
              </a:xfrm>
              <a:prstGeom prst="rect">
                <a:avLst/>
              </a:prstGeom>
            </p:spPr>
            <p:txBody>
              <a:bodyPr wrap="square">
                <a:spAutoFit/>
              </a:bodyPr>
              <a:lstStyle/>
              <a:p>
                <a:r>
                  <a:rPr lang="en-GB" sz="1400" dirty="0">
                    <a:solidFill>
                      <a:schemeClr val="bg1"/>
                    </a:solidFill>
                  </a:rPr>
                  <a:t>4</a:t>
                </a:r>
              </a:p>
            </p:txBody>
          </p:sp>
          <p:cxnSp>
            <p:nvCxnSpPr>
              <p:cNvPr id="165" name="Straight Connector 164">
                <a:extLst>
                  <a:ext uri="{FF2B5EF4-FFF2-40B4-BE49-F238E27FC236}">
                    <a16:creationId xmlns:a16="http://schemas.microsoft.com/office/drawing/2014/main" id="{23B7F5CD-F43D-4F83-A7BB-75706A8ED52C}"/>
                  </a:ext>
                </a:extLst>
              </p:cNvPr>
              <p:cNvCxnSpPr>
                <a:cxnSpLocks/>
              </p:cNvCxnSpPr>
              <p:nvPr/>
            </p:nvCxnSpPr>
            <p:spPr>
              <a:xfrm>
                <a:off x="1433557" y="2477947"/>
                <a:ext cx="142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1646413D-F508-4ECC-B89C-FB7A1CBA78E5}"/>
                  </a:ext>
                </a:extLst>
              </p:cNvPr>
              <p:cNvSpPr/>
              <p:nvPr/>
            </p:nvSpPr>
            <p:spPr>
              <a:xfrm>
                <a:off x="1543425" y="2261224"/>
                <a:ext cx="335348" cy="400110"/>
              </a:xfrm>
              <a:prstGeom prst="rect">
                <a:avLst/>
              </a:prstGeom>
            </p:spPr>
            <p:txBody>
              <a:bodyPr wrap="none">
                <a:spAutoFit/>
              </a:bodyPr>
              <a:lstStyle/>
              <a:p>
                <a:pPr algn="ctr"/>
                <a:r>
                  <a:rPr lang="en-GB" sz="2000" dirty="0">
                    <a:solidFill>
                      <a:schemeClr val="bg1"/>
                    </a:solidFill>
                    <a:latin typeface="Twinkl" pitchFamily="2" charset="0"/>
                  </a:rPr>
                  <a:t>&lt;</a:t>
                </a:r>
                <a:endParaRPr lang="en-GB" sz="2000" dirty="0"/>
              </a:p>
            </p:txBody>
          </p:sp>
          <p:sp>
            <p:nvSpPr>
              <p:cNvPr id="167" name="Rectangle 166">
                <a:extLst>
                  <a:ext uri="{FF2B5EF4-FFF2-40B4-BE49-F238E27FC236}">
                    <a16:creationId xmlns:a16="http://schemas.microsoft.com/office/drawing/2014/main" id="{75147828-497A-4413-89CD-F0CD9A2CA72E}"/>
                  </a:ext>
                </a:extLst>
              </p:cNvPr>
              <p:cNvSpPr/>
              <p:nvPr/>
            </p:nvSpPr>
            <p:spPr>
              <a:xfrm>
                <a:off x="1789329" y="2217752"/>
                <a:ext cx="330540" cy="307777"/>
              </a:xfrm>
              <a:prstGeom prst="rect">
                <a:avLst/>
              </a:prstGeom>
            </p:spPr>
            <p:txBody>
              <a:bodyPr wrap="square">
                <a:spAutoFit/>
              </a:bodyPr>
              <a:lstStyle/>
              <a:p>
                <a:r>
                  <a:rPr lang="en-GB" sz="1400" dirty="0">
                    <a:solidFill>
                      <a:schemeClr val="bg1"/>
                    </a:solidFill>
                  </a:rPr>
                  <a:t>7</a:t>
                </a:r>
              </a:p>
            </p:txBody>
          </p:sp>
          <p:sp>
            <p:nvSpPr>
              <p:cNvPr id="168" name="Rectangle 167">
                <a:extLst>
                  <a:ext uri="{FF2B5EF4-FFF2-40B4-BE49-F238E27FC236}">
                    <a16:creationId xmlns:a16="http://schemas.microsoft.com/office/drawing/2014/main" id="{8D86E814-E8D6-4540-9ED9-E94E92910AE3}"/>
                  </a:ext>
                </a:extLst>
              </p:cNvPr>
              <p:cNvSpPr/>
              <p:nvPr/>
            </p:nvSpPr>
            <p:spPr>
              <a:xfrm>
                <a:off x="1775331" y="2424394"/>
                <a:ext cx="338497" cy="307777"/>
              </a:xfrm>
              <a:prstGeom prst="rect">
                <a:avLst/>
              </a:prstGeom>
            </p:spPr>
            <p:txBody>
              <a:bodyPr wrap="square">
                <a:spAutoFit/>
              </a:bodyPr>
              <a:lstStyle/>
              <a:p>
                <a:r>
                  <a:rPr lang="en-GB" sz="1400" dirty="0">
                    <a:solidFill>
                      <a:schemeClr val="bg1"/>
                    </a:solidFill>
                  </a:rPr>
                  <a:t>8</a:t>
                </a:r>
              </a:p>
            </p:txBody>
          </p:sp>
          <p:cxnSp>
            <p:nvCxnSpPr>
              <p:cNvPr id="169" name="Straight Connector 168">
                <a:extLst>
                  <a:ext uri="{FF2B5EF4-FFF2-40B4-BE49-F238E27FC236}">
                    <a16:creationId xmlns:a16="http://schemas.microsoft.com/office/drawing/2014/main" id="{66229834-F492-4ED0-A31C-137CE606DCC0}"/>
                  </a:ext>
                </a:extLst>
              </p:cNvPr>
              <p:cNvCxnSpPr>
                <a:cxnSpLocks/>
              </p:cNvCxnSpPr>
              <p:nvPr/>
            </p:nvCxnSpPr>
            <p:spPr>
              <a:xfrm>
                <a:off x="1850250" y="2477947"/>
                <a:ext cx="142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1" name="Straight Connector 10"/>
          <p:cNvCxnSpPr/>
          <p:nvPr/>
        </p:nvCxnSpPr>
        <p:spPr>
          <a:xfrm>
            <a:off x="4204759"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AB7B9C-C45B-40B2-9819-1F234AB2FC90}"/>
              </a:ext>
            </a:extLst>
          </p:cNvPr>
          <p:cNvSpPr txBox="1"/>
          <p:nvPr/>
        </p:nvSpPr>
        <p:spPr>
          <a:xfrm>
            <a:off x="755650" y="1174005"/>
            <a:ext cx="7632700" cy="630942"/>
          </a:xfrm>
          <a:prstGeom prst="rect">
            <a:avLst/>
          </a:prstGeom>
          <a:noFill/>
        </p:spPr>
        <p:txBody>
          <a:bodyPr wrap="square" lIns="0" tIns="0" rIns="0" bIns="0" rtlCol="0">
            <a:spAutoFit/>
          </a:bodyPr>
          <a:lstStyle/>
          <a:p>
            <a:pPr>
              <a:spcAft>
                <a:spcPts val="600"/>
              </a:spcAft>
            </a:pPr>
            <a:r>
              <a:rPr lang="en-GB" dirty="0">
                <a:latin typeface="Twinkl" pitchFamily="2" charset="0"/>
              </a:rPr>
              <a:t>True or false? Prove it!</a:t>
            </a:r>
          </a:p>
          <a:p>
            <a:pPr>
              <a:spcAft>
                <a:spcPts val="600"/>
              </a:spcAft>
            </a:pPr>
            <a:r>
              <a:rPr lang="en-GB" dirty="0"/>
              <a:t>Simplify fractions where possible.</a:t>
            </a:r>
            <a:r>
              <a:rPr lang="en-GB" dirty="0">
                <a:latin typeface="Twinkl" pitchFamily="2" charset="0"/>
              </a:rPr>
              <a:t> </a:t>
            </a:r>
          </a:p>
        </p:txBody>
      </p:sp>
      <p:grpSp>
        <p:nvGrpSpPr>
          <p:cNvPr id="13" name="Group 12">
            <a:extLst>
              <a:ext uri="{FF2B5EF4-FFF2-40B4-BE49-F238E27FC236}">
                <a16:creationId xmlns:a16="http://schemas.microsoft.com/office/drawing/2014/main" id="{DDC5CC28-F68A-46AD-B271-B10186C53A3D}"/>
              </a:ext>
            </a:extLst>
          </p:cNvPr>
          <p:cNvGrpSpPr/>
          <p:nvPr/>
        </p:nvGrpSpPr>
        <p:grpSpPr>
          <a:xfrm>
            <a:off x="755651" y="2095250"/>
            <a:ext cx="2339888" cy="765395"/>
            <a:chOff x="755651" y="2095250"/>
            <a:chExt cx="2339888" cy="765395"/>
          </a:xfrm>
        </p:grpSpPr>
        <p:sp>
          <p:nvSpPr>
            <p:cNvPr id="14" name="Rectangle 13">
              <a:extLst>
                <a:ext uri="{FF2B5EF4-FFF2-40B4-BE49-F238E27FC236}">
                  <a16:creationId xmlns:a16="http://schemas.microsoft.com/office/drawing/2014/main" id="{3E0AC9EE-0105-4CDF-8F9D-0DBA9DF20859}"/>
                </a:ext>
              </a:extLst>
            </p:cNvPr>
            <p:cNvSpPr/>
            <p:nvPr/>
          </p:nvSpPr>
          <p:spPr>
            <a:xfrm>
              <a:off x="755651" y="2095250"/>
              <a:ext cx="2339888" cy="765395"/>
            </a:xfrm>
            <a:prstGeom prst="rect">
              <a:avLst/>
            </a:prstGeom>
            <a:solidFill>
              <a:schemeClr val="accent5">
                <a:lumMod val="20000"/>
                <a:lumOff val="80000"/>
              </a:schemeClr>
            </a:solidFill>
            <a:ln w="28575">
              <a:solidFill>
                <a:srgbClr val="007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08B6F948-2BC3-41E0-A715-146BAAB65D49}"/>
                </a:ext>
              </a:extLst>
            </p:cNvPr>
            <p:cNvGrpSpPr/>
            <p:nvPr/>
          </p:nvGrpSpPr>
          <p:grpSpPr>
            <a:xfrm>
              <a:off x="993641" y="2200974"/>
              <a:ext cx="1716002" cy="514419"/>
              <a:chOff x="885691" y="2200974"/>
              <a:chExt cx="1716002" cy="514419"/>
            </a:xfrm>
          </p:grpSpPr>
          <p:sp>
            <p:nvSpPr>
              <p:cNvPr id="17" name="Rectangle 16">
                <a:extLst>
                  <a:ext uri="{FF2B5EF4-FFF2-40B4-BE49-F238E27FC236}">
                    <a16:creationId xmlns:a16="http://schemas.microsoft.com/office/drawing/2014/main" id="{8F062E0F-576E-4AD0-9BAF-8C4B6F7BCB84}"/>
                  </a:ext>
                </a:extLst>
              </p:cNvPr>
              <p:cNvSpPr/>
              <p:nvPr/>
            </p:nvSpPr>
            <p:spPr>
              <a:xfrm>
                <a:off x="1059349" y="2261224"/>
                <a:ext cx="1249060" cy="400110"/>
              </a:xfrm>
              <a:prstGeom prst="rect">
                <a:avLst/>
              </a:prstGeom>
            </p:spPr>
            <p:txBody>
              <a:bodyPr wrap="none">
                <a:spAutoFit/>
              </a:bodyPr>
              <a:lstStyle/>
              <a:p>
                <a:pPr algn="ctr"/>
                <a:r>
                  <a:rPr lang="en-GB" sz="2000" dirty="0"/>
                  <a:t>× 4 = 8 ×</a:t>
                </a:r>
              </a:p>
            </p:txBody>
          </p:sp>
          <p:sp>
            <p:nvSpPr>
              <p:cNvPr id="18" name="Rectangle 17">
                <a:extLst>
                  <a:ext uri="{FF2B5EF4-FFF2-40B4-BE49-F238E27FC236}">
                    <a16:creationId xmlns:a16="http://schemas.microsoft.com/office/drawing/2014/main" id="{D58EF75E-86C4-4B9F-8EAD-CE64BE6AD0EA}"/>
                  </a:ext>
                </a:extLst>
              </p:cNvPr>
              <p:cNvSpPr/>
              <p:nvPr/>
            </p:nvSpPr>
            <p:spPr>
              <a:xfrm>
                <a:off x="893614" y="2200974"/>
                <a:ext cx="330540" cy="307777"/>
              </a:xfrm>
              <a:prstGeom prst="rect">
                <a:avLst/>
              </a:prstGeom>
            </p:spPr>
            <p:txBody>
              <a:bodyPr wrap="square">
                <a:spAutoFit/>
              </a:bodyPr>
              <a:lstStyle/>
              <a:p>
                <a:r>
                  <a:rPr lang="en-GB" sz="1400" dirty="0"/>
                  <a:t>1</a:t>
                </a:r>
              </a:p>
            </p:txBody>
          </p:sp>
          <p:sp>
            <p:nvSpPr>
              <p:cNvPr id="19" name="Rectangle 18">
                <a:extLst>
                  <a:ext uri="{FF2B5EF4-FFF2-40B4-BE49-F238E27FC236}">
                    <a16:creationId xmlns:a16="http://schemas.microsoft.com/office/drawing/2014/main" id="{EE9D266D-7920-47A0-806E-6E99AA7124F2}"/>
                  </a:ext>
                </a:extLst>
              </p:cNvPr>
              <p:cNvSpPr/>
              <p:nvPr/>
            </p:nvSpPr>
            <p:spPr>
              <a:xfrm>
                <a:off x="885691" y="2407616"/>
                <a:ext cx="330540" cy="307777"/>
              </a:xfrm>
              <a:prstGeom prst="rect">
                <a:avLst/>
              </a:prstGeom>
            </p:spPr>
            <p:txBody>
              <a:bodyPr wrap="square">
                <a:spAutoFit/>
              </a:bodyPr>
              <a:lstStyle/>
              <a:p>
                <a:r>
                  <a:rPr lang="en-GB" sz="1400" dirty="0"/>
                  <a:t>5</a:t>
                </a:r>
              </a:p>
            </p:txBody>
          </p:sp>
          <p:cxnSp>
            <p:nvCxnSpPr>
              <p:cNvPr id="20" name="Straight Connector 19">
                <a:extLst>
                  <a:ext uri="{FF2B5EF4-FFF2-40B4-BE49-F238E27FC236}">
                    <a16:creationId xmlns:a16="http://schemas.microsoft.com/office/drawing/2014/main" id="{65EC9D79-BE69-412C-A78A-33DA578925C4}"/>
                  </a:ext>
                </a:extLst>
              </p:cNvPr>
              <p:cNvCxnSpPr>
                <a:cxnSpLocks/>
              </p:cNvCxnSpPr>
              <p:nvPr/>
            </p:nvCxnSpPr>
            <p:spPr>
              <a:xfrm>
                <a:off x="954535" y="2461169"/>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5C79003-1186-4918-8A27-A73E2145D9F1}"/>
                  </a:ext>
                </a:extLst>
              </p:cNvPr>
              <p:cNvSpPr/>
              <p:nvPr/>
            </p:nvSpPr>
            <p:spPr>
              <a:xfrm>
                <a:off x="2219074" y="2200974"/>
                <a:ext cx="330540" cy="307777"/>
              </a:xfrm>
              <a:prstGeom prst="rect">
                <a:avLst/>
              </a:prstGeom>
            </p:spPr>
            <p:txBody>
              <a:bodyPr wrap="square">
                <a:spAutoFit/>
              </a:bodyPr>
              <a:lstStyle/>
              <a:p>
                <a:r>
                  <a:rPr lang="en-GB" sz="1400" dirty="0"/>
                  <a:t>1</a:t>
                </a:r>
              </a:p>
            </p:txBody>
          </p:sp>
          <p:sp>
            <p:nvSpPr>
              <p:cNvPr id="22" name="Rectangle 21">
                <a:extLst>
                  <a:ext uri="{FF2B5EF4-FFF2-40B4-BE49-F238E27FC236}">
                    <a16:creationId xmlns:a16="http://schemas.microsoft.com/office/drawing/2014/main" id="{60DA36D5-461B-469F-AB58-CCA7AAA7F53E}"/>
                  </a:ext>
                </a:extLst>
              </p:cNvPr>
              <p:cNvSpPr/>
              <p:nvPr/>
            </p:nvSpPr>
            <p:spPr>
              <a:xfrm>
                <a:off x="2177594" y="2407616"/>
                <a:ext cx="424099" cy="307777"/>
              </a:xfrm>
              <a:prstGeom prst="rect">
                <a:avLst/>
              </a:prstGeom>
            </p:spPr>
            <p:txBody>
              <a:bodyPr wrap="square">
                <a:spAutoFit/>
              </a:bodyPr>
              <a:lstStyle/>
              <a:p>
                <a:r>
                  <a:rPr lang="en-GB" sz="1400" dirty="0"/>
                  <a:t>10</a:t>
                </a:r>
              </a:p>
            </p:txBody>
          </p:sp>
          <p:cxnSp>
            <p:nvCxnSpPr>
              <p:cNvPr id="23" name="Straight Connector 22">
                <a:extLst>
                  <a:ext uri="{FF2B5EF4-FFF2-40B4-BE49-F238E27FC236}">
                    <a16:creationId xmlns:a16="http://schemas.microsoft.com/office/drawing/2014/main" id="{4F009ADB-322B-48F9-833A-4648A7DAE0DC}"/>
                  </a:ext>
                </a:extLst>
              </p:cNvPr>
              <p:cNvCxnSpPr>
                <a:cxnSpLocks/>
              </p:cNvCxnSpPr>
              <p:nvPr/>
            </p:nvCxnSpPr>
            <p:spPr>
              <a:xfrm>
                <a:off x="2279995" y="2461169"/>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F50915FD-F428-4890-84E3-5D9C4235C0DA}"/>
              </a:ext>
            </a:extLst>
          </p:cNvPr>
          <p:cNvGrpSpPr/>
          <p:nvPr/>
        </p:nvGrpSpPr>
        <p:grpSpPr>
          <a:xfrm>
            <a:off x="755651" y="3111559"/>
            <a:ext cx="2339888" cy="765395"/>
            <a:chOff x="755651" y="2095250"/>
            <a:chExt cx="2339888" cy="765395"/>
          </a:xfrm>
        </p:grpSpPr>
        <p:sp>
          <p:nvSpPr>
            <p:cNvPr id="25" name="Rectangle 24">
              <a:extLst>
                <a:ext uri="{FF2B5EF4-FFF2-40B4-BE49-F238E27FC236}">
                  <a16:creationId xmlns:a16="http://schemas.microsoft.com/office/drawing/2014/main" id="{DA3E2E25-7447-4D9E-ABD5-129B8E5CAF93}"/>
                </a:ext>
              </a:extLst>
            </p:cNvPr>
            <p:cNvSpPr/>
            <p:nvPr/>
          </p:nvSpPr>
          <p:spPr>
            <a:xfrm>
              <a:off x="755651" y="2095250"/>
              <a:ext cx="2339888" cy="765395"/>
            </a:xfrm>
            <a:prstGeom prst="rect">
              <a:avLst/>
            </a:prstGeom>
            <a:solidFill>
              <a:schemeClr val="accent5">
                <a:lumMod val="20000"/>
                <a:lumOff val="80000"/>
              </a:schemeClr>
            </a:solidFill>
            <a:ln w="28575">
              <a:solidFill>
                <a:srgbClr val="007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7A1BE5DE-653F-4B47-AA0A-87A9E8C708A4}"/>
                </a:ext>
              </a:extLst>
            </p:cNvPr>
            <p:cNvGrpSpPr/>
            <p:nvPr/>
          </p:nvGrpSpPr>
          <p:grpSpPr>
            <a:xfrm>
              <a:off x="993641" y="2200974"/>
              <a:ext cx="1579219" cy="514419"/>
              <a:chOff x="885691" y="2200974"/>
              <a:chExt cx="1579219" cy="514419"/>
            </a:xfrm>
          </p:grpSpPr>
          <p:sp>
            <p:nvSpPr>
              <p:cNvPr id="27" name="Rectangle 26">
                <a:extLst>
                  <a:ext uri="{FF2B5EF4-FFF2-40B4-BE49-F238E27FC236}">
                    <a16:creationId xmlns:a16="http://schemas.microsoft.com/office/drawing/2014/main" id="{447E113E-49B1-4106-9096-8F7A271B7937}"/>
                  </a:ext>
                </a:extLst>
              </p:cNvPr>
              <p:cNvSpPr/>
              <p:nvPr/>
            </p:nvSpPr>
            <p:spPr>
              <a:xfrm>
                <a:off x="1069976" y="2261224"/>
                <a:ext cx="1394934" cy="400110"/>
              </a:xfrm>
              <a:prstGeom prst="rect">
                <a:avLst/>
              </a:prstGeom>
            </p:spPr>
            <p:txBody>
              <a:bodyPr wrap="none">
                <a:spAutoFit/>
              </a:bodyPr>
              <a:lstStyle/>
              <a:p>
                <a:pPr algn="ctr"/>
                <a:r>
                  <a:rPr lang="en-GB" sz="2000" dirty="0"/>
                  <a:t>× 3 &gt;   × 7</a:t>
                </a:r>
              </a:p>
            </p:txBody>
          </p:sp>
          <p:sp>
            <p:nvSpPr>
              <p:cNvPr id="28" name="Rectangle 27">
                <a:extLst>
                  <a:ext uri="{FF2B5EF4-FFF2-40B4-BE49-F238E27FC236}">
                    <a16:creationId xmlns:a16="http://schemas.microsoft.com/office/drawing/2014/main" id="{036F848B-61DC-4915-933A-4799CC9B5DB4}"/>
                  </a:ext>
                </a:extLst>
              </p:cNvPr>
              <p:cNvSpPr/>
              <p:nvPr/>
            </p:nvSpPr>
            <p:spPr>
              <a:xfrm>
                <a:off x="893614" y="2200974"/>
                <a:ext cx="330540" cy="307777"/>
              </a:xfrm>
              <a:prstGeom prst="rect">
                <a:avLst/>
              </a:prstGeom>
            </p:spPr>
            <p:txBody>
              <a:bodyPr wrap="square">
                <a:spAutoFit/>
              </a:bodyPr>
              <a:lstStyle/>
              <a:p>
                <a:r>
                  <a:rPr lang="en-GB" sz="1400" dirty="0"/>
                  <a:t>1</a:t>
                </a:r>
              </a:p>
            </p:txBody>
          </p:sp>
          <p:sp>
            <p:nvSpPr>
              <p:cNvPr id="29" name="Rectangle 28">
                <a:extLst>
                  <a:ext uri="{FF2B5EF4-FFF2-40B4-BE49-F238E27FC236}">
                    <a16:creationId xmlns:a16="http://schemas.microsoft.com/office/drawing/2014/main" id="{E49B9F1A-4618-427B-A3BE-A18BEA2E1B09}"/>
                  </a:ext>
                </a:extLst>
              </p:cNvPr>
              <p:cNvSpPr/>
              <p:nvPr/>
            </p:nvSpPr>
            <p:spPr>
              <a:xfrm>
                <a:off x="885691" y="2407616"/>
                <a:ext cx="330540" cy="307777"/>
              </a:xfrm>
              <a:prstGeom prst="rect">
                <a:avLst/>
              </a:prstGeom>
            </p:spPr>
            <p:txBody>
              <a:bodyPr wrap="square">
                <a:spAutoFit/>
              </a:bodyPr>
              <a:lstStyle/>
              <a:p>
                <a:r>
                  <a:rPr lang="en-GB" sz="1400" dirty="0"/>
                  <a:t>4</a:t>
                </a:r>
              </a:p>
            </p:txBody>
          </p:sp>
          <p:cxnSp>
            <p:nvCxnSpPr>
              <p:cNvPr id="30" name="Straight Connector 29">
                <a:extLst>
                  <a:ext uri="{FF2B5EF4-FFF2-40B4-BE49-F238E27FC236}">
                    <a16:creationId xmlns:a16="http://schemas.microsoft.com/office/drawing/2014/main" id="{B54A57F5-104C-4FE8-AB3B-37CECB96DDBC}"/>
                  </a:ext>
                </a:extLst>
              </p:cNvPr>
              <p:cNvCxnSpPr>
                <a:cxnSpLocks/>
              </p:cNvCxnSpPr>
              <p:nvPr/>
            </p:nvCxnSpPr>
            <p:spPr>
              <a:xfrm>
                <a:off x="954535" y="2461169"/>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EF5FBF2-6C58-4926-B59C-410D477ED437}"/>
                  </a:ext>
                </a:extLst>
              </p:cNvPr>
              <p:cNvSpPr/>
              <p:nvPr/>
            </p:nvSpPr>
            <p:spPr>
              <a:xfrm>
                <a:off x="1750238" y="2200974"/>
                <a:ext cx="330540" cy="307777"/>
              </a:xfrm>
              <a:prstGeom prst="rect">
                <a:avLst/>
              </a:prstGeom>
            </p:spPr>
            <p:txBody>
              <a:bodyPr wrap="square">
                <a:spAutoFit/>
              </a:bodyPr>
              <a:lstStyle/>
              <a:p>
                <a:r>
                  <a:rPr lang="en-GB" sz="1400" dirty="0"/>
                  <a:t>1</a:t>
                </a:r>
              </a:p>
            </p:txBody>
          </p:sp>
          <p:sp>
            <p:nvSpPr>
              <p:cNvPr id="32" name="Rectangle 31">
                <a:extLst>
                  <a:ext uri="{FF2B5EF4-FFF2-40B4-BE49-F238E27FC236}">
                    <a16:creationId xmlns:a16="http://schemas.microsoft.com/office/drawing/2014/main" id="{BE54C538-E21F-4012-9100-19DEDE17736D}"/>
                  </a:ext>
                </a:extLst>
              </p:cNvPr>
              <p:cNvSpPr/>
              <p:nvPr/>
            </p:nvSpPr>
            <p:spPr>
              <a:xfrm>
                <a:off x="1733925" y="2399227"/>
                <a:ext cx="424099" cy="307777"/>
              </a:xfrm>
              <a:prstGeom prst="rect">
                <a:avLst/>
              </a:prstGeom>
            </p:spPr>
            <p:txBody>
              <a:bodyPr wrap="square">
                <a:spAutoFit/>
              </a:bodyPr>
              <a:lstStyle/>
              <a:p>
                <a:r>
                  <a:rPr lang="en-GB" sz="1400" dirty="0"/>
                  <a:t>8</a:t>
                </a:r>
              </a:p>
            </p:txBody>
          </p:sp>
          <p:cxnSp>
            <p:nvCxnSpPr>
              <p:cNvPr id="33" name="Straight Connector 32">
                <a:extLst>
                  <a:ext uri="{FF2B5EF4-FFF2-40B4-BE49-F238E27FC236}">
                    <a16:creationId xmlns:a16="http://schemas.microsoft.com/office/drawing/2014/main" id="{D06DD438-897E-496A-916C-8B9B5A20A822}"/>
                  </a:ext>
                </a:extLst>
              </p:cNvPr>
              <p:cNvCxnSpPr>
                <a:cxnSpLocks/>
              </p:cNvCxnSpPr>
              <p:nvPr/>
            </p:nvCxnSpPr>
            <p:spPr>
              <a:xfrm>
                <a:off x="1811159" y="2461169"/>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 name="Oval 3">
            <a:extLst>
              <a:ext uri="{FF2B5EF4-FFF2-40B4-BE49-F238E27FC236}">
                <a16:creationId xmlns:a16="http://schemas.microsoft.com/office/drawing/2014/main" id="{6D705F44-9436-4E02-9342-1BF3BC503E46}"/>
              </a:ext>
            </a:extLst>
          </p:cNvPr>
          <p:cNvSpPr/>
          <p:nvPr/>
        </p:nvSpPr>
        <p:spPr>
          <a:xfrm>
            <a:off x="533884" y="1970627"/>
            <a:ext cx="400110" cy="400110"/>
          </a:xfrm>
          <a:prstGeom prst="ellipse">
            <a:avLst/>
          </a:prstGeom>
          <a:solidFill>
            <a:srgbClr val="00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p:txBody>
      </p:sp>
      <p:grpSp>
        <p:nvGrpSpPr>
          <p:cNvPr id="174" name="Group 173">
            <a:extLst>
              <a:ext uri="{FF2B5EF4-FFF2-40B4-BE49-F238E27FC236}">
                <a16:creationId xmlns:a16="http://schemas.microsoft.com/office/drawing/2014/main" id="{2114CFC6-B926-44C0-A244-798641A72327}"/>
              </a:ext>
            </a:extLst>
          </p:cNvPr>
          <p:cNvGrpSpPr/>
          <p:nvPr/>
        </p:nvGrpSpPr>
        <p:grpSpPr>
          <a:xfrm>
            <a:off x="3089158" y="4125385"/>
            <a:ext cx="4058263" cy="765395"/>
            <a:chOff x="749270" y="2095250"/>
            <a:chExt cx="4058263" cy="765395"/>
          </a:xfrm>
        </p:grpSpPr>
        <p:sp>
          <p:nvSpPr>
            <p:cNvPr id="175" name="Rectangle 174">
              <a:extLst>
                <a:ext uri="{FF2B5EF4-FFF2-40B4-BE49-F238E27FC236}">
                  <a16:creationId xmlns:a16="http://schemas.microsoft.com/office/drawing/2014/main" id="{486D9E7A-D036-446F-A224-4E9EF287248D}"/>
                </a:ext>
              </a:extLst>
            </p:cNvPr>
            <p:cNvSpPr/>
            <p:nvPr/>
          </p:nvSpPr>
          <p:spPr>
            <a:xfrm>
              <a:off x="755651" y="2095250"/>
              <a:ext cx="4051882" cy="765395"/>
            </a:xfrm>
            <a:prstGeom prst="rect">
              <a:avLst/>
            </a:prstGeom>
            <a:solidFill>
              <a:srgbClr val="87BD31"/>
            </a:solidFill>
            <a:ln w="28575">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6" name="Group 175">
              <a:extLst>
                <a:ext uri="{FF2B5EF4-FFF2-40B4-BE49-F238E27FC236}">
                  <a16:creationId xmlns:a16="http://schemas.microsoft.com/office/drawing/2014/main" id="{EF2BA313-798B-42EE-8608-FB74DF447F6E}"/>
                </a:ext>
              </a:extLst>
            </p:cNvPr>
            <p:cNvGrpSpPr/>
            <p:nvPr/>
          </p:nvGrpSpPr>
          <p:grpSpPr>
            <a:xfrm>
              <a:off x="749270" y="2217752"/>
              <a:ext cx="2090865" cy="514419"/>
              <a:chOff x="641320" y="2217752"/>
              <a:chExt cx="2090865" cy="514419"/>
            </a:xfrm>
          </p:grpSpPr>
          <p:sp>
            <p:nvSpPr>
              <p:cNvPr id="177" name="Rectangle 176">
                <a:extLst>
                  <a:ext uri="{FF2B5EF4-FFF2-40B4-BE49-F238E27FC236}">
                    <a16:creationId xmlns:a16="http://schemas.microsoft.com/office/drawing/2014/main" id="{420B9687-4F81-4606-8F30-155FA87AC874}"/>
                  </a:ext>
                </a:extLst>
              </p:cNvPr>
              <p:cNvSpPr/>
              <p:nvPr/>
            </p:nvSpPr>
            <p:spPr>
              <a:xfrm>
                <a:off x="641320" y="2261224"/>
                <a:ext cx="753732" cy="400110"/>
              </a:xfrm>
              <a:prstGeom prst="rect">
                <a:avLst/>
              </a:prstGeom>
            </p:spPr>
            <p:txBody>
              <a:bodyPr wrap="none">
                <a:spAutoFit/>
              </a:bodyPr>
              <a:lstStyle/>
              <a:p>
                <a:pPr algn="ctr"/>
                <a:r>
                  <a:rPr lang="en-GB" sz="2000" dirty="0">
                    <a:solidFill>
                      <a:schemeClr val="bg1"/>
                    </a:solidFill>
                    <a:latin typeface="Twinkl" pitchFamily="2" charset="0"/>
                  </a:rPr>
                  <a:t>False</a:t>
                </a:r>
                <a:endParaRPr lang="en-GB" sz="2000" dirty="0"/>
              </a:p>
            </p:txBody>
          </p:sp>
          <p:sp>
            <p:nvSpPr>
              <p:cNvPr id="178" name="Rectangle 177">
                <a:extLst>
                  <a:ext uri="{FF2B5EF4-FFF2-40B4-BE49-F238E27FC236}">
                    <a16:creationId xmlns:a16="http://schemas.microsoft.com/office/drawing/2014/main" id="{041A694D-1980-4E43-93B5-A326BC9C7CE6}"/>
                  </a:ext>
                </a:extLst>
              </p:cNvPr>
              <p:cNvSpPr/>
              <p:nvPr/>
            </p:nvSpPr>
            <p:spPr>
              <a:xfrm>
                <a:off x="1372636" y="2217752"/>
                <a:ext cx="330540" cy="307777"/>
              </a:xfrm>
              <a:prstGeom prst="rect">
                <a:avLst/>
              </a:prstGeom>
            </p:spPr>
            <p:txBody>
              <a:bodyPr wrap="square">
                <a:spAutoFit/>
              </a:bodyPr>
              <a:lstStyle/>
              <a:p>
                <a:r>
                  <a:rPr lang="en-GB" sz="1400" dirty="0">
                    <a:solidFill>
                      <a:schemeClr val="bg1"/>
                    </a:solidFill>
                  </a:rPr>
                  <a:t>5</a:t>
                </a:r>
              </a:p>
            </p:txBody>
          </p:sp>
          <p:sp>
            <p:nvSpPr>
              <p:cNvPr id="179" name="Rectangle 178">
                <a:extLst>
                  <a:ext uri="{FF2B5EF4-FFF2-40B4-BE49-F238E27FC236}">
                    <a16:creationId xmlns:a16="http://schemas.microsoft.com/office/drawing/2014/main" id="{85220BE9-1F8B-4BA5-BA8C-CAFA60859B5D}"/>
                  </a:ext>
                </a:extLst>
              </p:cNvPr>
              <p:cNvSpPr/>
              <p:nvPr/>
            </p:nvSpPr>
            <p:spPr>
              <a:xfrm>
                <a:off x="1364713" y="2424394"/>
                <a:ext cx="330540" cy="307777"/>
              </a:xfrm>
              <a:prstGeom prst="rect">
                <a:avLst/>
              </a:prstGeom>
            </p:spPr>
            <p:txBody>
              <a:bodyPr wrap="square">
                <a:spAutoFit/>
              </a:bodyPr>
              <a:lstStyle/>
              <a:p>
                <a:r>
                  <a:rPr lang="en-GB" sz="1400" dirty="0">
                    <a:solidFill>
                      <a:schemeClr val="bg1"/>
                    </a:solidFill>
                  </a:rPr>
                  <a:t>7</a:t>
                </a:r>
              </a:p>
            </p:txBody>
          </p:sp>
          <p:cxnSp>
            <p:nvCxnSpPr>
              <p:cNvPr id="180" name="Straight Connector 179">
                <a:extLst>
                  <a:ext uri="{FF2B5EF4-FFF2-40B4-BE49-F238E27FC236}">
                    <a16:creationId xmlns:a16="http://schemas.microsoft.com/office/drawing/2014/main" id="{C54B7960-282D-4BB9-93B5-991E73E333CF}"/>
                  </a:ext>
                </a:extLst>
              </p:cNvPr>
              <p:cNvCxnSpPr>
                <a:cxnSpLocks/>
              </p:cNvCxnSpPr>
              <p:nvPr/>
            </p:nvCxnSpPr>
            <p:spPr>
              <a:xfrm>
                <a:off x="1433557" y="2477947"/>
                <a:ext cx="142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20E55369-E324-46EE-9EA5-D5330C4B70EA}"/>
                  </a:ext>
                </a:extLst>
              </p:cNvPr>
              <p:cNvSpPr/>
              <p:nvPr/>
            </p:nvSpPr>
            <p:spPr>
              <a:xfrm>
                <a:off x="1543425" y="2261224"/>
                <a:ext cx="335348" cy="400110"/>
              </a:xfrm>
              <a:prstGeom prst="rect">
                <a:avLst/>
              </a:prstGeom>
            </p:spPr>
            <p:txBody>
              <a:bodyPr wrap="none">
                <a:spAutoFit/>
              </a:bodyPr>
              <a:lstStyle/>
              <a:p>
                <a:pPr algn="ctr"/>
                <a:r>
                  <a:rPr lang="en-GB" sz="2000" dirty="0">
                    <a:solidFill>
                      <a:schemeClr val="bg1"/>
                    </a:solidFill>
                    <a:latin typeface="Twinkl" pitchFamily="2" charset="0"/>
                  </a:rPr>
                  <a:t>&lt;</a:t>
                </a:r>
                <a:endParaRPr lang="en-GB" sz="2000" dirty="0"/>
              </a:p>
            </p:txBody>
          </p:sp>
          <p:sp>
            <p:nvSpPr>
              <p:cNvPr id="182" name="Rectangle 181">
                <a:extLst>
                  <a:ext uri="{FF2B5EF4-FFF2-40B4-BE49-F238E27FC236}">
                    <a16:creationId xmlns:a16="http://schemas.microsoft.com/office/drawing/2014/main" id="{14A465CA-791F-464C-9B75-F7CB05FC7EFE}"/>
                  </a:ext>
                </a:extLst>
              </p:cNvPr>
              <p:cNvSpPr/>
              <p:nvPr/>
            </p:nvSpPr>
            <p:spPr>
              <a:xfrm>
                <a:off x="1789329" y="2217752"/>
                <a:ext cx="330540" cy="307777"/>
              </a:xfrm>
              <a:prstGeom prst="rect">
                <a:avLst/>
              </a:prstGeom>
            </p:spPr>
            <p:txBody>
              <a:bodyPr wrap="square">
                <a:spAutoFit/>
              </a:bodyPr>
              <a:lstStyle/>
              <a:p>
                <a:r>
                  <a:rPr lang="en-GB" sz="1400" dirty="0">
                    <a:solidFill>
                      <a:schemeClr val="bg1"/>
                    </a:solidFill>
                  </a:rPr>
                  <a:t>7</a:t>
                </a:r>
              </a:p>
            </p:txBody>
          </p:sp>
          <p:sp>
            <p:nvSpPr>
              <p:cNvPr id="183" name="Rectangle 182">
                <a:extLst>
                  <a:ext uri="{FF2B5EF4-FFF2-40B4-BE49-F238E27FC236}">
                    <a16:creationId xmlns:a16="http://schemas.microsoft.com/office/drawing/2014/main" id="{A2A2D4C8-16CE-4882-87A7-0841649B0041}"/>
                  </a:ext>
                </a:extLst>
              </p:cNvPr>
              <p:cNvSpPr/>
              <p:nvPr/>
            </p:nvSpPr>
            <p:spPr>
              <a:xfrm>
                <a:off x="1776598" y="2424394"/>
                <a:ext cx="379176" cy="307777"/>
              </a:xfrm>
              <a:prstGeom prst="rect">
                <a:avLst/>
              </a:prstGeom>
            </p:spPr>
            <p:txBody>
              <a:bodyPr wrap="square">
                <a:spAutoFit/>
              </a:bodyPr>
              <a:lstStyle/>
              <a:p>
                <a:r>
                  <a:rPr lang="en-GB" sz="1400" dirty="0">
                    <a:solidFill>
                      <a:schemeClr val="bg1"/>
                    </a:solidFill>
                  </a:rPr>
                  <a:t>6</a:t>
                </a:r>
              </a:p>
            </p:txBody>
          </p:sp>
          <p:cxnSp>
            <p:nvCxnSpPr>
              <p:cNvPr id="184" name="Straight Connector 183">
                <a:extLst>
                  <a:ext uri="{FF2B5EF4-FFF2-40B4-BE49-F238E27FC236}">
                    <a16:creationId xmlns:a16="http://schemas.microsoft.com/office/drawing/2014/main" id="{2E65D264-1FAB-4E0C-9B81-F2C161B82730}"/>
                  </a:ext>
                </a:extLst>
              </p:cNvPr>
              <p:cNvCxnSpPr>
                <a:cxnSpLocks/>
              </p:cNvCxnSpPr>
              <p:nvPr/>
            </p:nvCxnSpPr>
            <p:spPr>
              <a:xfrm>
                <a:off x="1850250" y="2477947"/>
                <a:ext cx="142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2D95E1CB-BA48-41A4-95AC-01D589CC4610}"/>
                  </a:ext>
                </a:extLst>
              </p:cNvPr>
              <p:cNvSpPr/>
              <p:nvPr/>
            </p:nvSpPr>
            <p:spPr>
              <a:xfrm>
                <a:off x="1990900" y="2261224"/>
                <a:ext cx="513282" cy="400110"/>
              </a:xfrm>
              <a:prstGeom prst="rect">
                <a:avLst/>
              </a:prstGeom>
            </p:spPr>
            <p:txBody>
              <a:bodyPr wrap="none">
                <a:spAutoFit/>
              </a:bodyPr>
              <a:lstStyle/>
              <a:p>
                <a:pPr algn="ctr"/>
                <a:r>
                  <a:rPr lang="en-GB" sz="2000" dirty="0">
                    <a:solidFill>
                      <a:schemeClr val="bg1"/>
                    </a:solidFill>
                    <a:latin typeface="Twinkl" pitchFamily="2" charset="0"/>
                  </a:rPr>
                  <a:t>= 1</a:t>
                </a:r>
                <a:endParaRPr lang="en-GB" sz="2000" dirty="0"/>
              </a:p>
            </p:txBody>
          </p:sp>
          <p:sp>
            <p:nvSpPr>
              <p:cNvPr id="186" name="Rectangle 185">
                <a:extLst>
                  <a:ext uri="{FF2B5EF4-FFF2-40B4-BE49-F238E27FC236}">
                    <a16:creationId xmlns:a16="http://schemas.microsoft.com/office/drawing/2014/main" id="{E0791C46-5C1F-4B7A-B3C7-531D7DF4B5AE}"/>
                  </a:ext>
                </a:extLst>
              </p:cNvPr>
              <p:cNvSpPr/>
              <p:nvPr/>
            </p:nvSpPr>
            <p:spPr>
              <a:xfrm>
                <a:off x="2365740" y="2217752"/>
                <a:ext cx="330540" cy="307777"/>
              </a:xfrm>
              <a:prstGeom prst="rect">
                <a:avLst/>
              </a:prstGeom>
            </p:spPr>
            <p:txBody>
              <a:bodyPr wrap="square">
                <a:spAutoFit/>
              </a:bodyPr>
              <a:lstStyle/>
              <a:p>
                <a:r>
                  <a:rPr lang="en-GB" sz="1400" dirty="0">
                    <a:solidFill>
                      <a:schemeClr val="bg1"/>
                    </a:solidFill>
                  </a:rPr>
                  <a:t>1</a:t>
                </a:r>
              </a:p>
            </p:txBody>
          </p:sp>
          <p:sp>
            <p:nvSpPr>
              <p:cNvPr id="187" name="Rectangle 186">
                <a:extLst>
                  <a:ext uri="{FF2B5EF4-FFF2-40B4-BE49-F238E27FC236}">
                    <a16:creationId xmlns:a16="http://schemas.microsoft.com/office/drawing/2014/main" id="{8E8FA442-18B4-4047-9F5C-845FDB973397}"/>
                  </a:ext>
                </a:extLst>
              </p:cNvPr>
              <p:cNvSpPr/>
              <p:nvPr/>
            </p:nvSpPr>
            <p:spPr>
              <a:xfrm>
                <a:off x="2353009" y="2424394"/>
                <a:ext cx="379176" cy="307777"/>
              </a:xfrm>
              <a:prstGeom prst="rect">
                <a:avLst/>
              </a:prstGeom>
            </p:spPr>
            <p:txBody>
              <a:bodyPr wrap="square">
                <a:spAutoFit/>
              </a:bodyPr>
              <a:lstStyle/>
              <a:p>
                <a:r>
                  <a:rPr lang="en-GB" sz="1400" dirty="0">
                    <a:solidFill>
                      <a:schemeClr val="bg1"/>
                    </a:solidFill>
                  </a:rPr>
                  <a:t>6</a:t>
                </a:r>
              </a:p>
            </p:txBody>
          </p:sp>
          <p:cxnSp>
            <p:nvCxnSpPr>
              <p:cNvPr id="188" name="Straight Connector 187">
                <a:extLst>
                  <a:ext uri="{FF2B5EF4-FFF2-40B4-BE49-F238E27FC236}">
                    <a16:creationId xmlns:a16="http://schemas.microsoft.com/office/drawing/2014/main" id="{0809D612-C95B-4C2A-A151-6B5578D62184}"/>
                  </a:ext>
                </a:extLst>
              </p:cNvPr>
              <p:cNvCxnSpPr>
                <a:cxnSpLocks/>
              </p:cNvCxnSpPr>
              <p:nvPr/>
            </p:nvCxnSpPr>
            <p:spPr>
              <a:xfrm>
                <a:off x="2426661" y="2477947"/>
                <a:ext cx="142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4" name="Oval 53">
            <a:extLst>
              <a:ext uri="{FF2B5EF4-FFF2-40B4-BE49-F238E27FC236}">
                <a16:creationId xmlns:a16="http://schemas.microsoft.com/office/drawing/2014/main" id="{2019F04D-CA36-4362-859C-A3BA2A0B0D98}"/>
              </a:ext>
            </a:extLst>
          </p:cNvPr>
          <p:cNvSpPr/>
          <p:nvPr/>
        </p:nvSpPr>
        <p:spPr>
          <a:xfrm>
            <a:off x="533884" y="3007037"/>
            <a:ext cx="400110" cy="400110"/>
          </a:xfrm>
          <a:prstGeom prst="ellipse">
            <a:avLst/>
          </a:prstGeom>
          <a:solidFill>
            <a:srgbClr val="00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t>
            </a:r>
          </a:p>
        </p:txBody>
      </p:sp>
      <p:grpSp>
        <p:nvGrpSpPr>
          <p:cNvPr id="189" name="Group 188">
            <a:extLst>
              <a:ext uri="{FF2B5EF4-FFF2-40B4-BE49-F238E27FC236}">
                <a16:creationId xmlns:a16="http://schemas.microsoft.com/office/drawing/2014/main" id="{9987F226-1B8D-4B55-A313-18B6B2DCE468}"/>
              </a:ext>
            </a:extLst>
          </p:cNvPr>
          <p:cNvGrpSpPr/>
          <p:nvPr/>
        </p:nvGrpSpPr>
        <p:grpSpPr>
          <a:xfrm>
            <a:off x="3095538" y="5139213"/>
            <a:ext cx="5292811" cy="765395"/>
            <a:chOff x="755650" y="2095250"/>
            <a:chExt cx="5292811" cy="765395"/>
          </a:xfrm>
        </p:grpSpPr>
        <p:sp>
          <p:nvSpPr>
            <p:cNvPr id="190" name="Rectangle 189">
              <a:extLst>
                <a:ext uri="{FF2B5EF4-FFF2-40B4-BE49-F238E27FC236}">
                  <a16:creationId xmlns:a16="http://schemas.microsoft.com/office/drawing/2014/main" id="{09B33A8E-BB7F-45E0-A4C8-A30762ED524E}"/>
                </a:ext>
              </a:extLst>
            </p:cNvPr>
            <p:cNvSpPr/>
            <p:nvPr/>
          </p:nvSpPr>
          <p:spPr>
            <a:xfrm>
              <a:off x="755650" y="2095250"/>
              <a:ext cx="5292811" cy="765395"/>
            </a:xfrm>
            <a:prstGeom prst="rect">
              <a:avLst/>
            </a:prstGeom>
            <a:solidFill>
              <a:srgbClr val="87BD31"/>
            </a:solidFill>
            <a:ln w="28575">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91" name="Group 190">
              <a:extLst>
                <a:ext uri="{FF2B5EF4-FFF2-40B4-BE49-F238E27FC236}">
                  <a16:creationId xmlns:a16="http://schemas.microsoft.com/office/drawing/2014/main" id="{B6254C05-C2CA-40A5-B0EA-AAFDBE230728}"/>
                </a:ext>
              </a:extLst>
            </p:cNvPr>
            <p:cNvGrpSpPr/>
            <p:nvPr/>
          </p:nvGrpSpPr>
          <p:grpSpPr>
            <a:xfrm>
              <a:off x="781330" y="2217752"/>
              <a:ext cx="1916192" cy="514419"/>
              <a:chOff x="673380" y="2217752"/>
              <a:chExt cx="1916192" cy="514419"/>
            </a:xfrm>
          </p:grpSpPr>
          <p:sp>
            <p:nvSpPr>
              <p:cNvPr id="192" name="Rectangle 191">
                <a:extLst>
                  <a:ext uri="{FF2B5EF4-FFF2-40B4-BE49-F238E27FC236}">
                    <a16:creationId xmlns:a16="http://schemas.microsoft.com/office/drawing/2014/main" id="{AC8787F5-109B-47C4-B628-6594F1F2C03C}"/>
                  </a:ext>
                </a:extLst>
              </p:cNvPr>
              <p:cNvSpPr/>
              <p:nvPr/>
            </p:nvSpPr>
            <p:spPr>
              <a:xfrm>
                <a:off x="673380" y="2261224"/>
                <a:ext cx="689612" cy="400110"/>
              </a:xfrm>
              <a:prstGeom prst="rect">
                <a:avLst/>
              </a:prstGeom>
            </p:spPr>
            <p:txBody>
              <a:bodyPr wrap="none">
                <a:spAutoFit/>
              </a:bodyPr>
              <a:lstStyle/>
              <a:p>
                <a:pPr algn="ctr"/>
                <a:r>
                  <a:rPr lang="en-GB" sz="2000" dirty="0">
                    <a:solidFill>
                      <a:schemeClr val="bg1"/>
                    </a:solidFill>
                    <a:latin typeface="Twinkl" pitchFamily="2" charset="0"/>
                  </a:rPr>
                  <a:t>True</a:t>
                </a:r>
                <a:endParaRPr lang="en-GB" sz="2000" dirty="0"/>
              </a:p>
            </p:txBody>
          </p:sp>
          <p:sp>
            <p:nvSpPr>
              <p:cNvPr id="193" name="Rectangle 192">
                <a:extLst>
                  <a:ext uri="{FF2B5EF4-FFF2-40B4-BE49-F238E27FC236}">
                    <a16:creationId xmlns:a16="http://schemas.microsoft.com/office/drawing/2014/main" id="{D3169E90-8776-41D1-BB18-9D094B983477}"/>
                  </a:ext>
                </a:extLst>
              </p:cNvPr>
              <p:cNvSpPr/>
              <p:nvPr/>
            </p:nvSpPr>
            <p:spPr>
              <a:xfrm>
                <a:off x="1372636" y="2217752"/>
                <a:ext cx="330540" cy="307777"/>
              </a:xfrm>
              <a:prstGeom prst="rect">
                <a:avLst/>
              </a:prstGeom>
            </p:spPr>
            <p:txBody>
              <a:bodyPr wrap="square">
                <a:spAutoFit/>
              </a:bodyPr>
              <a:lstStyle/>
              <a:p>
                <a:r>
                  <a:rPr lang="en-GB" sz="1400" dirty="0">
                    <a:solidFill>
                      <a:schemeClr val="bg1"/>
                    </a:solidFill>
                  </a:rPr>
                  <a:t>4</a:t>
                </a:r>
              </a:p>
            </p:txBody>
          </p:sp>
          <p:sp>
            <p:nvSpPr>
              <p:cNvPr id="194" name="Rectangle 193">
                <a:extLst>
                  <a:ext uri="{FF2B5EF4-FFF2-40B4-BE49-F238E27FC236}">
                    <a16:creationId xmlns:a16="http://schemas.microsoft.com/office/drawing/2014/main" id="{CF65EA0A-7081-458F-BCAC-39C5499BEEB9}"/>
                  </a:ext>
                </a:extLst>
              </p:cNvPr>
              <p:cNvSpPr/>
              <p:nvPr/>
            </p:nvSpPr>
            <p:spPr>
              <a:xfrm>
                <a:off x="1364713" y="2424394"/>
                <a:ext cx="330540" cy="307777"/>
              </a:xfrm>
              <a:prstGeom prst="rect">
                <a:avLst/>
              </a:prstGeom>
            </p:spPr>
            <p:txBody>
              <a:bodyPr wrap="square">
                <a:spAutoFit/>
              </a:bodyPr>
              <a:lstStyle/>
              <a:p>
                <a:r>
                  <a:rPr lang="en-GB" sz="1400" dirty="0">
                    <a:solidFill>
                      <a:schemeClr val="bg1"/>
                    </a:solidFill>
                  </a:rPr>
                  <a:t>6</a:t>
                </a:r>
              </a:p>
            </p:txBody>
          </p:sp>
          <p:cxnSp>
            <p:nvCxnSpPr>
              <p:cNvPr id="195" name="Straight Connector 194">
                <a:extLst>
                  <a:ext uri="{FF2B5EF4-FFF2-40B4-BE49-F238E27FC236}">
                    <a16:creationId xmlns:a16="http://schemas.microsoft.com/office/drawing/2014/main" id="{E1BA5BD2-7C53-4427-91F8-45875790C8A0}"/>
                  </a:ext>
                </a:extLst>
              </p:cNvPr>
              <p:cNvCxnSpPr>
                <a:cxnSpLocks/>
              </p:cNvCxnSpPr>
              <p:nvPr/>
            </p:nvCxnSpPr>
            <p:spPr>
              <a:xfrm>
                <a:off x="1433557" y="2477947"/>
                <a:ext cx="142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6" name="Rectangle 195">
                <a:extLst>
                  <a:ext uri="{FF2B5EF4-FFF2-40B4-BE49-F238E27FC236}">
                    <a16:creationId xmlns:a16="http://schemas.microsoft.com/office/drawing/2014/main" id="{18780D80-587B-4054-8053-4AD12436E3CF}"/>
                  </a:ext>
                </a:extLst>
              </p:cNvPr>
              <p:cNvSpPr/>
              <p:nvPr/>
            </p:nvSpPr>
            <p:spPr>
              <a:xfrm>
                <a:off x="1543425" y="2261224"/>
                <a:ext cx="335348" cy="400110"/>
              </a:xfrm>
              <a:prstGeom prst="rect">
                <a:avLst/>
              </a:prstGeom>
            </p:spPr>
            <p:txBody>
              <a:bodyPr wrap="none">
                <a:spAutoFit/>
              </a:bodyPr>
              <a:lstStyle/>
              <a:p>
                <a:pPr algn="ctr"/>
                <a:r>
                  <a:rPr lang="en-GB" sz="2000" dirty="0">
                    <a:solidFill>
                      <a:schemeClr val="bg1"/>
                    </a:solidFill>
                    <a:latin typeface="Twinkl" pitchFamily="2" charset="0"/>
                  </a:rPr>
                  <a:t>&lt;</a:t>
                </a:r>
                <a:endParaRPr lang="en-GB" sz="2000" dirty="0"/>
              </a:p>
            </p:txBody>
          </p:sp>
          <p:sp>
            <p:nvSpPr>
              <p:cNvPr id="197" name="Rectangle 196">
                <a:extLst>
                  <a:ext uri="{FF2B5EF4-FFF2-40B4-BE49-F238E27FC236}">
                    <a16:creationId xmlns:a16="http://schemas.microsoft.com/office/drawing/2014/main" id="{CBF52CFE-4F70-46D3-BD8F-04609E771F1B}"/>
                  </a:ext>
                </a:extLst>
              </p:cNvPr>
              <p:cNvSpPr/>
              <p:nvPr/>
            </p:nvSpPr>
            <p:spPr>
              <a:xfrm>
                <a:off x="1747384" y="2217752"/>
                <a:ext cx="379176" cy="307777"/>
              </a:xfrm>
              <a:prstGeom prst="rect">
                <a:avLst/>
              </a:prstGeom>
            </p:spPr>
            <p:txBody>
              <a:bodyPr wrap="square">
                <a:spAutoFit/>
              </a:bodyPr>
              <a:lstStyle/>
              <a:p>
                <a:r>
                  <a:rPr lang="en-GB" sz="1400" dirty="0">
                    <a:solidFill>
                      <a:schemeClr val="bg1"/>
                    </a:solidFill>
                  </a:rPr>
                  <a:t>10</a:t>
                </a:r>
              </a:p>
            </p:txBody>
          </p:sp>
          <p:sp>
            <p:nvSpPr>
              <p:cNvPr id="198" name="Rectangle 197">
                <a:extLst>
                  <a:ext uri="{FF2B5EF4-FFF2-40B4-BE49-F238E27FC236}">
                    <a16:creationId xmlns:a16="http://schemas.microsoft.com/office/drawing/2014/main" id="{A1B0B947-18DE-4BF3-8E96-84268927AC9F}"/>
                  </a:ext>
                </a:extLst>
              </p:cNvPr>
              <p:cNvSpPr/>
              <p:nvPr/>
            </p:nvSpPr>
            <p:spPr>
              <a:xfrm>
                <a:off x="1776598" y="2424394"/>
                <a:ext cx="379176" cy="307777"/>
              </a:xfrm>
              <a:prstGeom prst="rect">
                <a:avLst/>
              </a:prstGeom>
            </p:spPr>
            <p:txBody>
              <a:bodyPr wrap="square">
                <a:spAutoFit/>
              </a:bodyPr>
              <a:lstStyle/>
              <a:p>
                <a:r>
                  <a:rPr lang="en-GB" sz="1400" dirty="0">
                    <a:solidFill>
                      <a:schemeClr val="bg1"/>
                    </a:solidFill>
                  </a:rPr>
                  <a:t>12</a:t>
                </a:r>
              </a:p>
            </p:txBody>
          </p:sp>
          <p:cxnSp>
            <p:nvCxnSpPr>
              <p:cNvPr id="199" name="Straight Connector 198">
                <a:extLst>
                  <a:ext uri="{FF2B5EF4-FFF2-40B4-BE49-F238E27FC236}">
                    <a16:creationId xmlns:a16="http://schemas.microsoft.com/office/drawing/2014/main" id="{55505092-E09E-4A7A-9C7C-C1B49158AB95}"/>
                  </a:ext>
                </a:extLst>
              </p:cNvPr>
              <p:cNvCxnSpPr>
                <a:cxnSpLocks/>
              </p:cNvCxnSpPr>
              <p:nvPr/>
            </p:nvCxnSpPr>
            <p:spPr>
              <a:xfrm>
                <a:off x="1850250" y="2477947"/>
                <a:ext cx="142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951C31C9-F81F-4DCC-A0C8-D6C37B538310}"/>
                  </a:ext>
                </a:extLst>
              </p:cNvPr>
              <p:cNvSpPr/>
              <p:nvPr/>
            </p:nvSpPr>
            <p:spPr>
              <a:xfrm>
                <a:off x="2005400" y="2261224"/>
                <a:ext cx="335348" cy="400110"/>
              </a:xfrm>
              <a:prstGeom prst="rect">
                <a:avLst/>
              </a:prstGeom>
            </p:spPr>
            <p:txBody>
              <a:bodyPr wrap="none">
                <a:spAutoFit/>
              </a:bodyPr>
              <a:lstStyle/>
              <a:p>
                <a:pPr algn="ctr"/>
                <a:r>
                  <a:rPr lang="en-GB" sz="2000" dirty="0">
                    <a:solidFill>
                      <a:schemeClr val="bg1"/>
                    </a:solidFill>
                    <a:latin typeface="Twinkl" pitchFamily="2" charset="0"/>
                  </a:rPr>
                  <a:t>=</a:t>
                </a:r>
                <a:endParaRPr lang="en-GB" sz="2000" dirty="0"/>
              </a:p>
            </p:txBody>
          </p:sp>
          <p:sp>
            <p:nvSpPr>
              <p:cNvPr id="201" name="Rectangle 200">
                <a:extLst>
                  <a:ext uri="{FF2B5EF4-FFF2-40B4-BE49-F238E27FC236}">
                    <a16:creationId xmlns:a16="http://schemas.microsoft.com/office/drawing/2014/main" id="{31742EF4-104F-4BD4-8169-ED289C48B6A8}"/>
                  </a:ext>
                </a:extLst>
              </p:cNvPr>
              <p:cNvSpPr/>
              <p:nvPr/>
            </p:nvSpPr>
            <p:spPr>
              <a:xfrm>
                <a:off x="2223127" y="2217752"/>
                <a:ext cx="330540" cy="307777"/>
              </a:xfrm>
              <a:prstGeom prst="rect">
                <a:avLst/>
              </a:prstGeom>
            </p:spPr>
            <p:txBody>
              <a:bodyPr wrap="square">
                <a:spAutoFit/>
              </a:bodyPr>
              <a:lstStyle/>
              <a:p>
                <a:r>
                  <a:rPr lang="en-GB" sz="1400" dirty="0">
                    <a:solidFill>
                      <a:schemeClr val="bg1"/>
                    </a:solidFill>
                  </a:rPr>
                  <a:t>5</a:t>
                </a:r>
              </a:p>
            </p:txBody>
          </p:sp>
          <p:sp>
            <p:nvSpPr>
              <p:cNvPr id="202" name="Rectangle 201">
                <a:extLst>
                  <a:ext uri="{FF2B5EF4-FFF2-40B4-BE49-F238E27FC236}">
                    <a16:creationId xmlns:a16="http://schemas.microsoft.com/office/drawing/2014/main" id="{07F86705-AC2E-4846-8501-BEB2AC5CCBA7}"/>
                  </a:ext>
                </a:extLst>
              </p:cNvPr>
              <p:cNvSpPr/>
              <p:nvPr/>
            </p:nvSpPr>
            <p:spPr>
              <a:xfrm>
                <a:off x="2210396" y="2424394"/>
                <a:ext cx="379176" cy="307777"/>
              </a:xfrm>
              <a:prstGeom prst="rect">
                <a:avLst/>
              </a:prstGeom>
            </p:spPr>
            <p:txBody>
              <a:bodyPr wrap="square">
                <a:spAutoFit/>
              </a:bodyPr>
              <a:lstStyle/>
              <a:p>
                <a:r>
                  <a:rPr lang="en-GB" sz="1400" dirty="0">
                    <a:solidFill>
                      <a:schemeClr val="bg1"/>
                    </a:solidFill>
                  </a:rPr>
                  <a:t>6</a:t>
                </a:r>
              </a:p>
            </p:txBody>
          </p:sp>
          <p:cxnSp>
            <p:nvCxnSpPr>
              <p:cNvPr id="203" name="Straight Connector 202">
                <a:extLst>
                  <a:ext uri="{FF2B5EF4-FFF2-40B4-BE49-F238E27FC236}">
                    <a16:creationId xmlns:a16="http://schemas.microsoft.com/office/drawing/2014/main" id="{D2B0CCEE-FF41-4BCE-88EF-EF4634D3763D}"/>
                  </a:ext>
                </a:extLst>
              </p:cNvPr>
              <p:cNvCxnSpPr>
                <a:cxnSpLocks/>
              </p:cNvCxnSpPr>
              <p:nvPr/>
            </p:nvCxnSpPr>
            <p:spPr>
              <a:xfrm>
                <a:off x="2284048" y="2477947"/>
                <a:ext cx="142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8" name="Group 67">
            <a:extLst>
              <a:ext uri="{FF2B5EF4-FFF2-40B4-BE49-F238E27FC236}">
                <a16:creationId xmlns:a16="http://schemas.microsoft.com/office/drawing/2014/main" id="{5E10B4BC-F1D8-4FC6-96A0-C60574EDE785}"/>
              </a:ext>
            </a:extLst>
          </p:cNvPr>
          <p:cNvGrpSpPr/>
          <p:nvPr/>
        </p:nvGrpSpPr>
        <p:grpSpPr>
          <a:xfrm>
            <a:off x="755651" y="4125386"/>
            <a:ext cx="2339888" cy="765395"/>
            <a:chOff x="755651" y="2095250"/>
            <a:chExt cx="2339888" cy="765395"/>
          </a:xfrm>
        </p:grpSpPr>
        <p:sp>
          <p:nvSpPr>
            <p:cNvPr id="69" name="Rectangle 68">
              <a:extLst>
                <a:ext uri="{FF2B5EF4-FFF2-40B4-BE49-F238E27FC236}">
                  <a16:creationId xmlns:a16="http://schemas.microsoft.com/office/drawing/2014/main" id="{51EF50D0-D0A0-4517-9827-40F6FEF8B5A7}"/>
                </a:ext>
              </a:extLst>
            </p:cNvPr>
            <p:cNvSpPr/>
            <p:nvPr/>
          </p:nvSpPr>
          <p:spPr>
            <a:xfrm>
              <a:off x="755651" y="2095250"/>
              <a:ext cx="2339888" cy="765395"/>
            </a:xfrm>
            <a:prstGeom prst="rect">
              <a:avLst/>
            </a:prstGeom>
            <a:solidFill>
              <a:schemeClr val="accent5">
                <a:lumMod val="20000"/>
                <a:lumOff val="80000"/>
              </a:schemeClr>
            </a:solidFill>
            <a:ln w="28575">
              <a:solidFill>
                <a:srgbClr val="007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0" name="Group 69">
              <a:extLst>
                <a:ext uri="{FF2B5EF4-FFF2-40B4-BE49-F238E27FC236}">
                  <a16:creationId xmlns:a16="http://schemas.microsoft.com/office/drawing/2014/main" id="{EC790C4C-F5A1-409E-90CB-D55BC49068FE}"/>
                </a:ext>
              </a:extLst>
            </p:cNvPr>
            <p:cNvGrpSpPr/>
            <p:nvPr/>
          </p:nvGrpSpPr>
          <p:grpSpPr>
            <a:xfrm>
              <a:off x="993641" y="2200974"/>
              <a:ext cx="1553197" cy="514419"/>
              <a:chOff x="885691" y="2200974"/>
              <a:chExt cx="1553197" cy="514419"/>
            </a:xfrm>
          </p:grpSpPr>
          <p:sp>
            <p:nvSpPr>
              <p:cNvPr id="71" name="Rectangle 70">
                <a:extLst>
                  <a:ext uri="{FF2B5EF4-FFF2-40B4-BE49-F238E27FC236}">
                    <a16:creationId xmlns:a16="http://schemas.microsoft.com/office/drawing/2014/main" id="{0BFC6FB4-2F1A-47C8-A614-21803E23943E}"/>
                  </a:ext>
                </a:extLst>
              </p:cNvPr>
              <p:cNvSpPr/>
              <p:nvPr/>
            </p:nvSpPr>
            <p:spPr>
              <a:xfrm>
                <a:off x="1061587" y="2261224"/>
                <a:ext cx="1377301" cy="400110"/>
              </a:xfrm>
              <a:prstGeom prst="rect">
                <a:avLst/>
              </a:prstGeom>
            </p:spPr>
            <p:txBody>
              <a:bodyPr wrap="none">
                <a:spAutoFit/>
              </a:bodyPr>
              <a:lstStyle/>
              <a:p>
                <a:pPr algn="ctr"/>
                <a:r>
                  <a:rPr lang="en-GB" sz="2000" dirty="0"/>
                  <a:t>× 5 =   × 7</a:t>
                </a:r>
              </a:p>
            </p:txBody>
          </p:sp>
          <p:sp>
            <p:nvSpPr>
              <p:cNvPr id="72" name="Rectangle 71">
                <a:extLst>
                  <a:ext uri="{FF2B5EF4-FFF2-40B4-BE49-F238E27FC236}">
                    <a16:creationId xmlns:a16="http://schemas.microsoft.com/office/drawing/2014/main" id="{5D1508CC-D7B7-4F4F-AC1D-67D09E07A804}"/>
                  </a:ext>
                </a:extLst>
              </p:cNvPr>
              <p:cNvSpPr/>
              <p:nvPr/>
            </p:nvSpPr>
            <p:spPr>
              <a:xfrm>
                <a:off x="893614" y="2200974"/>
                <a:ext cx="330540" cy="307777"/>
              </a:xfrm>
              <a:prstGeom prst="rect">
                <a:avLst/>
              </a:prstGeom>
            </p:spPr>
            <p:txBody>
              <a:bodyPr wrap="square">
                <a:spAutoFit/>
              </a:bodyPr>
              <a:lstStyle/>
              <a:p>
                <a:r>
                  <a:rPr lang="en-GB" sz="1400" dirty="0"/>
                  <a:t>1</a:t>
                </a:r>
              </a:p>
            </p:txBody>
          </p:sp>
          <p:sp>
            <p:nvSpPr>
              <p:cNvPr id="73" name="Rectangle 72">
                <a:extLst>
                  <a:ext uri="{FF2B5EF4-FFF2-40B4-BE49-F238E27FC236}">
                    <a16:creationId xmlns:a16="http://schemas.microsoft.com/office/drawing/2014/main" id="{85BB8F4D-F4DD-497F-93B2-5A2FCDBDEA65}"/>
                  </a:ext>
                </a:extLst>
              </p:cNvPr>
              <p:cNvSpPr/>
              <p:nvPr/>
            </p:nvSpPr>
            <p:spPr>
              <a:xfrm>
                <a:off x="885691" y="2407616"/>
                <a:ext cx="330540" cy="307777"/>
              </a:xfrm>
              <a:prstGeom prst="rect">
                <a:avLst/>
              </a:prstGeom>
            </p:spPr>
            <p:txBody>
              <a:bodyPr wrap="square">
                <a:spAutoFit/>
              </a:bodyPr>
              <a:lstStyle/>
              <a:p>
                <a:r>
                  <a:rPr lang="en-GB" sz="1400" dirty="0"/>
                  <a:t>7</a:t>
                </a:r>
              </a:p>
            </p:txBody>
          </p:sp>
          <p:cxnSp>
            <p:nvCxnSpPr>
              <p:cNvPr id="74" name="Straight Connector 73">
                <a:extLst>
                  <a:ext uri="{FF2B5EF4-FFF2-40B4-BE49-F238E27FC236}">
                    <a16:creationId xmlns:a16="http://schemas.microsoft.com/office/drawing/2014/main" id="{A1848F84-7152-4305-86CC-208385DAFD1B}"/>
                  </a:ext>
                </a:extLst>
              </p:cNvPr>
              <p:cNvCxnSpPr>
                <a:cxnSpLocks/>
              </p:cNvCxnSpPr>
              <p:nvPr/>
            </p:nvCxnSpPr>
            <p:spPr>
              <a:xfrm>
                <a:off x="954535" y="2461169"/>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4C84E2AE-9A80-4DBD-B604-6EB84973CB90}"/>
                  </a:ext>
                </a:extLst>
              </p:cNvPr>
              <p:cNvSpPr/>
              <p:nvPr/>
            </p:nvSpPr>
            <p:spPr>
              <a:xfrm>
                <a:off x="1750238" y="2200974"/>
                <a:ext cx="330540" cy="307777"/>
              </a:xfrm>
              <a:prstGeom prst="rect">
                <a:avLst/>
              </a:prstGeom>
            </p:spPr>
            <p:txBody>
              <a:bodyPr wrap="square">
                <a:spAutoFit/>
              </a:bodyPr>
              <a:lstStyle/>
              <a:p>
                <a:r>
                  <a:rPr lang="en-GB" sz="1400" dirty="0"/>
                  <a:t>1</a:t>
                </a:r>
              </a:p>
            </p:txBody>
          </p:sp>
          <p:sp>
            <p:nvSpPr>
              <p:cNvPr id="76" name="Rectangle 75">
                <a:extLst>
                  <a:ext uri="{FF2B5EF4-FFF2-40B4-BE49-F238E27FC236}">
                    <a16:creationId xmlns:a16="http://schemas.microsoft.com/office/drawing/2014/main" id="{EE771360-E58C-4517-9E9B-6225EB9B2588}"/>
                  </a:ext>
                </a:extLst>
              </p:cNvPr>
              <p:cNvSpPr/>
              <p:nvPr/>
            </p:nvSpPr>
            <p:spPr>
              <a:xfrm>
                <a:off x="1742314" y="2407616"/>
                <a:ext cx="424099" cy="307777"/>
              </a:xfrm>
              <a:prstGeom prst="rect">
                <a:avLst/>
              </a:prstGeom>
            </p:spPr>
            <p:txBody>
              <a:bodyPr wrap="square">
                <a:spAutoFit/>
              </a:bodyPr>
              <a:lstStyle/>
              <a:p>
                <a:r>
                  <a:rPr lang="en-GB" sz="1400" dirty="0"/>
                  <a:t>6</a:t>
                </a:r>
              </a:p>
            </p:txBody>
          </p:sp>
          <p:cxnSp>
            <p:nvCxnSpPr>
              <p:cNvPr id="77" name="Straight Connector 76">
                <a:extLst>
                  <a:ext uri="{FF2B5EF4-FFF2-40B4-BE49-F238E27FC236}">
                    <a16:creationId xmlns:a16="http://schemas.microsoft.com/office/drawing/2014/main" id="{491CCBAC-FE16-4EF4-B6DC-74EDA2D4DFA8}"/>
                  </a:ext>
                </a:extLst>
              </p:cNvPr>
              <p:cNvCxnSpPr>
                <a:cxnSpLocks/>
              </p:cNvCxnSpPr>
              <p:nvPr/>
            </p:nvCxnSpPr>
            <p:spPr>
              <a:xfrm>
                <a:off x="1811159" y="2461169"/>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8" name="Group 77">
            <a:extLst>
              <a:ext uri="{FF2B5EF4-FFF2-40B4-BE49-F238E27FC236}">
                <a16:creationId xmlns:a16="http://schemas.microsoft.com/office/drawing/2014/main" id="{4C36E427-DFAE-40CD-BFA1-4EF8D7CBBAF1}"/>
              </a:ext>
            </a:extLst>
          </p:cNvPr>
          <p:cNvGrpSpPr/>
          <p:nvPr/>
        </p:nvGrpSpPr>
        <p:grpSpPr>
          <a:xfrm>
            <a:off x="755651" y="5141695"/>
            <a:ext cx="2339888" cy="765395"/>
            <a:chOff x="755651" y="2095250"/>
            <a:chExt cx="2339888" cy="765395"/>
          </a:xfrm>
        </p:grpSpPr>
        <p:sp>
          <p:nvSpPr>
            <p:cNvPr id="79" name="Rectangle 78">
              <a:extLst>
                <a:ext uri="{FF2B5EF4-FFF2-40B4-BE49-F238E27FC236}">
                  <a16:creationId xmlns:a16="http://schemas.microsoft.com/office/drawing/2014/main" id="{16FD17B3-2E74-493C-976E-82CA22AE55B0}"/>
                </a:ext>
              </a:extLst>
            </p:cNvPr>
            <p:cNvSpPr/>
            <p:nvPr/>
          </p:nvSpPr>
          <p:spPr>
            <a:xfrm>
              <a:off x="755651" y="2095250"/>
              <a:ext cx="2339888" cy="765395"/>
            </a:xfrm>
            <a:prstGeom prst="rect">
              <a:avLst/>
            </a:prstGeom>
            <a:solidFill>
              <a:schemeClr val="accent5">
                <a:lumMod val="20000"/>
                <a:lumOff val="80000"/>
              </a:schemeClr>
            </a:solidFill>
            <a:ln w="28575">
              <a:solidFill>
                <a:srgbClr val="007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0" name="Group 79">
              <a:extLst>
                <a:ext uri="{FF2B5EF4-FFF2-40B4-BE49-F238E27FC236}">
                  <a16:creationId xmlns:a16="http://schemas.microsoft.com/office/drawing/2014/main" id="{62F14C4E-556E-45D2-9E32-869917B4EC32}"/>
                </a:ext>
              </a:extLst>
            </p:cNvPr>
            <p:cNvGrpSpPr/>
            <p:nvPr/>
          </p:nvGrpSpPr>
          <p:grpSpPr>
            <a:xfrm>
              <a:off x="993641" y="2200974"/>
              <a:ext cx="1808281" cy="514419"/>
              <a:chOff x="885691" y="2200974"/>
              <a:chExt cx="1808281" cy="514419"/>
            </a:xfrm>
          </p:grpSpPr>
          <p:sp>
            <p:nvSpPr>
              <p:cNvPr id="81" name="Rectangle 80">
                <a:extLst>
                  <a:ext uri="{FF2B5EF4-FFF2-40B4-BE49-F238E27FC236}">
                    <a16:creationId xmlns:a16="http://schemas.microsoft.com/office/drawing/2014/main" id="{6C148AD6-2791-49CB-897D-87F7BFC7F43A}"/>
                  </a:ext>
                </a:extLst>
              </p:cNvPr>
              <p:cNvSpPr/>
              <p:nvPr/>
            </p:nvSpPr>
            <p:spPr>
              <a:xfrm>
                <a:off x="1079546" y="2261224"/>
                <a:ext cx="1359668" cy="400110"/>
              </a:xfrm>
              <a:prstGeom prst="rect">
                <a:avLst/>
              </a:prstGeom>
            </p:spPr>
            <p:txBody>
              <a:bodyPr wrap="none">
                <a:spAutoFit/>
              </a:bodyPr>
              <a:lstStyle/>
              <a:p>
                <a:pPr algn="ctr"/>
                <a:r>
                  <a:rPr lang="en-GB" sz="2000" dirty="0"/>
                  <a:t>× 4 &lt; 10 ×</a:t>
                </a:r>
              </a:p>
            </p:txBody>
          </p:sp>
          <p:sp>
            <p:nvSpPr>
              <p:cNvPr id="82" name="Rectangle 81">
                <a:extLst>
                  <a:ext uri="{FF2B5EF4-FFF2-40B4-BE49-F238E27FC236}">
                    <a16:creationId xmlns:a16="http://schemas.microsoft.com/office/drawing/2014/main" id="{E75D9DEE-31CC-4FF2-83BC-BC6A062F4ABE}"/>
                  </a:ext>
                </a:extLst>
              </p:cNvPr>
              <p:cNvSpPr/>
              <p:nvPr/>
            </p:nvSpPr>
            <p:spPr>
              <a:xfrm>
                <a:off x="893614" y="2200974"/>
                <a:ext cx="330540" cy="307777"/>
              </a:xfrm>
              <a:prstGeom prst="rect">
                <a:avLst/>
              </a:prstGeom>
            </p:spPr>
            <p:txBody>
              <a:bodyPr wrap="square">
                <a:spAutoFit/>
              </a:bodyPr>
              <a:lstStyle/>
              <a:p>
                <a:r>
                  <a:rPr lang="en-GB" sz="1400" dirty="0"/>
                  <a:t>1</a:t>
                </a:r>
              </a:p>
            </p:txBody>
          </p:sp>
          <p:sp>
            <p:nvSpPr>
              <p:cNvPr id="83" name="Rectangle 82">
                <a:extLst>
                  <a:ext uri="{FF2B5EF4-FFF2-40B4-BE49-F238E27FC236}">
                    <a16:creationId xmlns:a16="http://schemas.microsoft.com/office/drawing/2014/main" id="{E3577980-5098-48A2-AFBA-DBBEF2A2074C}"/>
                  </a:ext>
                </a:extLst>
              </p:cNvPr>
              <p:cNvSpPr/>
              <p:nvPr/>
            </p:nvSpPr>
            <p:spPr>
              <a:xfrm>
                <a:off x="885691" y="2407616"/>
                <a:ext cx="330540" cy="307777"/>
              </a:xfrm>
              <a:prstGeom prst="rect">
                <a:avLst/>
              </a:prstGeom>
            </p:spPr>
            <p:txBody>
              <a:bodyPr wrap="square">
                <a:spAutoFit/>
              </a:bodyPr>
              <a:lstStyle/>
              <a:p>
                <a:r>
                  <a:rPr lang="en-GB" sz="1400" dirty="0"/>
                  <a:t>6</a:t>
                </a:r>
              </a:p>
            </p:txBody>
          </p:sp>
          <p:cxnSp>
            <p:nvCxnSpPr>
              <p:cNvPr id="84" name="Straight Connector 83">
                <a:extLst>
                  <a:ext uri="{FF2B5EF4-FFF2-40B4-BE49-F238E27FC236}">
                    <a16:creationId xmlns:a16="http://schemas.microsoft.com/office/drawing/2014/main" id="{A67DC01E-D56C-4FAF-A2C0-4E12D248C142}"/>
                  </a:ext>
                </a:extLst>
              </p:cNvPr>
              <p:cNvCxnSpPr>
                <a:cxnSpLocks/>
              </p:cNvCxnSpPr>
              <p:nvPr/>
            </p:nvCxnSpPr>
            <p:spPr>
              <a:xfrm>
                <a:off x="954535" y="2461169"/>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1E671CF6-1FE5-4DBE-82CF-FB7058731E7E}"/>
                  </a:ext>
                </a:extLst>
              </p:cNvPr>
              <p:cNvSpPr/>
              <p:nvPr/>
            </p:nvSpPr>
            <p:spPr>
              <a:xfrm>
                <a:off x="2311353" y="2200974"/>
                <a:ext cx="330540" cy="307777"/>
              </a:xfrm>
              <a:prstGeom prst="rect">
                <a:avLst/>
              </a:prstGeom>
            </p:spPr>
            <p:txBody>
              <a:bodyPr wrap="square">
                <a:spAutoFit/>
              </a:bodyPr>
              <a:lstStyle/>
              <a:p>
                <a:r>
                  <a:rPr lang="en-GB" sz="1400" dirty="0"/>
                  <a:t>1</a:t>
                </a:r>
              </a:p>
            </p:txBody>
          </p:sp>
          <p:sp>
            <p:nvSpPr>
              <p:cNvPr id="86" name="Rectangle 85">
                <a:extLst>
                  <a:ext uri="{FF2B5EF4-FFF2-40B4-BE49-F238E27FC236}">
                    <a16:creationId xmlns:a16="http://schemas.microsoft.com/office/drawing/2014/main" id="{CB2D6B1B-14B2-42D9-B554-299F5CF4A9F8}"/>
                  </a:ext>
                </a:extLst>
              </p:cNvPr>
              <p:cNvSpPr/>
              <p:nvPr/>
            </p:nvSpPr>
            <p:spPr>
              <a:xfrm>
                <a:off x="2269873" y="2407616"/>
                <a:ext cx="424099" cy="307777"/>
              </a:xfrm>
              <a:prstGeom prst="rect">
                <a:avLst/>
              </a:prstGeom>
            </p:spPr>
            <p:txBody>
              <a:bodyPr wrap="square">
                <a:spAutoFit/>
              </a:bodyPr>
              <a:lstStyle/>
              <a:p>
                <a:r>
                  <a:rPr lang="en-GB" sz="1400" dirty="0"/>
                  <a:t>12</a:t>
                </a:r>
              </a:p>
            </p:txBody>
          </p:sp>
          <p:cxnSp>
            <p:nvCxnSpPr>
              <p:cNvPr id="87" name="Straight Connector 86">
                <a:extLst>
                  <a:ext uri="{FF2B5EF4-FFF2-40B4-BE49-F238E27FC236}">
                    <a16:creationId xmlns:a16="http://schemas.microsoft.com/office/drawing/2014/main" id="{39168F08-15C8-464C-97A8-FCC92CB5437C}"/>
                  </a:ext>
                </a:extLst>
              </p:cNvPr>
              <p:cNvCxnSpPr>
                <a:cxnSpLocks/>
              </p:cNvCxnSpPr>
              <p:nvPr/>
            </p:nvCxnSpPr>
            <p:spPr>
              <a:xfrm>
                <a:off x="2372274" y="2461169"/>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8" name="Oval 87">
            <a:extLst>
              <a:ext uri="{FF2B5EF4-FFF2-40B4-BE49-F238E27FC236}">
                <a16:creationId xmlns:a16="http://schemas.microsoft.com/office/drawing/2014/main" id="{7FC7A4AB-F870-4A67-AC01-7F581999A4E4}"/>
              </a:ext>
            </a:extLst>
          </p:cNvPr>
          <p:cNvSpPr/>
          <p:nvPr/>
        </p:nvSpPr>
        <p:spPr>
          <a:xfrm>
            <a:off x="533884" y="4000763"/>
            <a:ext cx="400110" cy="400110"/>
          </a:xfrm>
          <a:prstGeom prst="ellipse">
            <a:avLst/>
          </a:prstGeom>
          <a:solidFill>
            <a:srgbClr val="00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89" name="Oval 88">
            <a:extLst>
              <a:ext uri="{FF2B5EF4-FFF2-40B4-BE49-F238E27FC236}">
                <a16:creationId xmlns:a16="http://schemas.microsoft.com/office/drawing/2014/main" id="{8587B6A9-9F08-434B-8A79-57F0CFF0CCDB}"/>
              </a:ext>
            </a:extLst>
          </p:cNvPr>
          <p:cNvSpPr/>
          <p:nvPr/>
        </p:nvSpPr>
        <p:spPr>
          <a:xfrm>
            <a:off x="533884" y="5037173"/>
            <a:ext cx="400110" cy="400110"/>
          </a:xfrm>
          <a:prstGeom prst="ellipse">
            <a:avLst/>
          </a:prstGeom>
          <a:solidFill>
            <a:srgbClr val="00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
            </a:r>
          </a:p>
        </p:txBody>
      </p:sp>
      <p:pic>
        <p:nvPicPr>
          <p:cNvPr id="208" name="Picture 207">
            <a:extLst>
              <a:ext uri="{FF2B5EF4-FFF2-40B4-BE49-F238E27FC236}">
                <a16:creationId xmlns:a16="http://schemas.microsoft.com/office/drawing/2014/main" id="{9B252AC6-E94E-45D2-98A7-E9A739BC67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56849" y="1960240"/>
            <a:ext cx="3506282" cy="4437412"/>
          </a:xfrm>
          <a:prstGeom prst="rect">
            <a:avLst/>
          </a:prstGeom>
        </p:spPr>
      </p:pic>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wipe(left)">
                                      <p:cBhvr>
                                        <p:cTn id="12" dur="500"/>
                                        <p:tgtEl>
                                          <p:spTgt spid="1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4"/>
                                        </p:tgtEl>
                                        <p:attrNameLst>
                                          <p:attrName>style.visibility</p:attrName>
                                        </p:attrNameLst>
                                      </p:cBhvr>
                                      <p:to>
                                        <p:strVal val="visible"/>
                                      </p:to>
                                    </p:set>
                                    <p:animEffect transition="in" filter="wipe(left)">
                                      <p:cBhvr>
                                        <p:cTn id="17" dur="500"/>
                                        <p:tgtEl>
                                          <p:spTgt spid="1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9"/>
                                        </p:tgtEl>
                                        <p:attrNameLst>
                                          <p:attrName>style.visibility</p:attrName>
                                        </p:attrNameLst>
                                      </p:cBhvr>
                                      <p:to>
                                        <p:strVal val="visible"/>
                                      </p:to>
                                    </p:set>
                                    <p:animEffect transition="in" filter="wipe(left)">
                                      <p:cBhvr>
                                        <p:cTn id="22"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2" name="Rectangle 11"/>
          <p:cNvSpPr/>
          <p:nvPr/>
        </p:nvSpPr>
        <p:spPr>
          <a:xfrm>
            <a:off x="447429" y="670659"/>
            <a:ext cx="3928594"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Multiply Unit Fractions by an Integer </a:t>
            </a:r>
          </a:p>
        </p:txBody>
      </p:sp>
      <p:sp>
        <p:nvSpPr>
          <p:cNvPr id="10" name="Rectangle 9"/>
          <p:cNvSpPr/>
          <p:nvPr/>
        </p:nvSpPr>
        <p:spPr>
          <a:xfrm>
            <a:off x="4204759"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4204759"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AB7B9C-C45B-40B2-9819-1F234AB2FC90}"/>
              </a:ext>
            </a:extLst>
          </p:cNvPr>
          <p:cNvSpPr txBox="1"/>
          <p:nvPr/>
        </p:nvSpPr>
        <p:spPr>
          <a:xfrm>
            <a:off x="755650" y="1174005"/>
            <a:ext cx="7632700" cy="830997"/>
          </a:xfrm>
          <a:prstGeom prst="rect">
            <a:avLst/>
          </a:prstGeom>
          <a:noFill/>
        </p:spPr>
        <p:txBody>
          <a:bodyPr wrap="square" lIns="0" tIns="0" rIns="0" bIns="0" rtlCol="0">
            <a:spAutoFit/>
          </a:bodyPr>
          <a:lstStyle/>
          <a:p>
            <a:pPr>
              <a:spcAft>
                <a:spcPts val="600"/>
              </a:spcAft>
            </a:pPr>
            <a:r>
              <a:rPr lang="en-GB" dirty="0">
                <a:latin typeface="Twinkl" pitchFamily="2" charset="0"/>
              </a:rPr>
              <a:t>Jez is having a pizza party for his birthday. He needs    of a pack of tomatoes for each pizza. Jez is making 6 pizzas. How many packs of tomatoes will he need?</a:t>
            </a:r>
          </a:p>
        </p:txBody>
      </p:sp>
      <p:sp>
        <p:nvSpPr>
          <p:cNvPr id="114" name="Rectangle 113">
            <a:extLst>
              <a:ext uri="{FF2B5EF4-FFF2-40B4-BE49-F238E27FC236}">
                <a16:creationId xmlns:a16="http://schemas.microsoft.com/office/drawing/2014/main" id="{7D2E3C1E-D6BB-4186-807C-F0EBF03E0577}"/>
              </a:ext>
            </a:extLst>
          </p:cNvPr>
          <p:cNvSpPr/>
          <p:nvPr/>
        </p:nvSpPr>
        <p:spPr>
          <a:xfrm>
            <a:off x="6182669" y="1053672"/>
            <a:ext cx="330540" cy="307777"/>
          </a:xfrm>
          <a:prstGeom prst="rect">
            <a:avLst/>
          </a:prstGeom>
        </p:spPr>
        <p:txBody>
          <a:bodyPr wrap="square">
            <a:spAutoFit/>
          </a:bodyPr>
          <a:lstStyle/>
          <a:p>
            <a:r>
              <a:rPr lang="en-GB" sz="1400" dirty="0"/>
              <a:t>1</a:t>
            </a:r>
          </a:p>
        </p:txBody>
      </p:sp>
      <p:sp>
        <p:nvSpPr>
          <p:cNvPr id="115" name="Rectangle 114">
            <a:extLst>
              <a:ext uri="{FF2B5EF4-FFF2-40B4-BE49-F238E27FC236}">
                <a16:creationId xmlns:a16="http://schemas.microsoft.com/office/drawing/2014/main" id="{5BD9F2A5-D9DB-4C9F-8403-BC173A1D2306}"/>
              </a:ext>
            </a:extLst>
          </p:cNvPr>
          <p:cNvSpPr/>
          <p:nvPr/>
        </p:nvSpPr>
        <p:spPr>
          <a:xfrm>
            <a:off x="6166356" y="1251925"/>
            <a:ext cx="424099" cy="307777"/>
          </a:xfrm>
          <a:prstGeom prst="rect">
            <a:avLst/>
          </a:prstGeom>
        </p:spPr>
        <p:txBody>
          <a:bodyPr wrap="square">
            <a:spAutoFit/>
          </a:bodyPr>
          <a:lstStyle/>
          <a:p>
            <a:r>
              <a:rPr lang="en-GB" sz="1400" dirty="0"/>
              <a:t>3</a:t>
            </a:r>
          </a:p>
        </p:txBody>
      </p:sp>
      <p:pic>
        <p:nvPicPr>
          <p:cNvPr id="118" name="Picture 117">
            <a:extLst>
              <a:ext uri="{FF2B5EF4-FFF2-40B4-BE49-F238E27FC236}">
                <a16:creationId xmlns:a16="http://schemas.microsoft.com/office/drawing/2014/main" id="{EAA41508-FC76-4CE6-A741-16F260903E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338" y="2066944"/>
            <a:ext cx="7636012" cy="4263730"/>
          </a:xfrm>
          <a:prstGeom prst="rect">
            <a:avLst/>
          </a:prstGeom>
        </p:spPr>
      </p:pic>
      <p:cxnSp>
        <p:nvCxnSpPr>
          <p:cNvPr id="116" name="Straight Connector 115">
            <a:extLst>
              <a:ext uri="{FF2B5EF4-FFF2-40B4-BE49-F238E27FC236}">
                <a16:creationId xmlns:a16="http://schemas.microsoft.com/office/drawing/2014/main" id="{713B1AB1-D7AB-45A2-A033-B737E8682C0D}"/>
              </a:ext>
            </a:extLst>
          </p:cNvPr>
          <p:cNvCxnSpPr>
            <a:cxnSpLocks/>
          </p:cNvCxnSpPr>
          <p:nvPr/>
        </p:nvCxnSpPr>
        <p:spPr>
          <a:xfrm>
            <a:off x="6243590" y="1313867"/>
            <a:ext cx="1425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E40E622-B167-42E9-B6D0-4B7A28DA26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1315"/>
          <a:stretch/>
        </p:blipFill>
        <p:spPr>
          <a:xfrm flipH="1">
            <a:off x="3203349" y="3064187"/>
            <a:ext cx="2368150" cy="3338818"/>
          </a:xfrm>
          <a:prstGeom prst="rect">
            <a:avLst/>
          </a:prstGeom>
        </p:spPr>
      </p:pic>
      <p:sp>
        <p:nvSpPr>
          <p:cNvPr id="127" name="Rectangle 126">
            <a:extLst>
              <a:ext uri="{FF2B5EF4-FFF2-40B4-BE49-F238E27FC236}">
                <a16:creationId xmlns:a16="http://schemas.microsoft.com/office/drawing/2014/main" id="{DDC13875-E158-4FAC-966B-630BFBCFEA46}"/>
              </a:ext>
            </a:extLst>
          </p:cNvPr>
          <p:cNvSpPr/>
          <p:nvPr/>
        </p:nvSpPr>
        <p:spPr>
          <a:xfrm>
            <a:off x="1275444" y="2677523"/>
            <a:ext cx="1354858" cy="523220"/>
          </a:xfrm>
          <a:prstGeom prst="rect">
            <a:avLst/>
          </a:prstGeom>
        </p:spPr>
        <p:txBody>
          <a:bodyPr wrap="none">
            <a:spAutoFit/>
          </a:bodyPr>
          <a:lstStyle/>
          <a:p>
            <a:pPr algn="ctr"/>
            <a:r>
              <a:rPr lang="en-GB" sz="2800" dirty="0">
                <a:solidFill>
                  <a:srgbClr val="87BD31"/>
                </a:solidFill>
              </a:rPr>
              <a:t>   × 6 =</a:t>
            </a:r>
          </a:p>
        </p:txBody>
      </p:sp>
      <p:grpSp>
        <p:nvGrpSpPr>
          <p:cNvPr id="128" name="Group 127">
            <a:extLst>
              <a:ext uri="{FF2B5EF4-FFF2-40B4-BE49-F238E27FC236}">
                <a16:creationId xmlns:a16="http://schemas.microsoft.com/office/drawing/2014/main" id="{3ABDD403-C2A0-41CA-9641-D7619D5C2389}"/>
              </a:ext>
            </a:extLst>
          </p:cNvPr>
          <p:cNvGrpSpPr/>
          <p:nvPr/>
        </p:nvGrpSpPr>
        <p:grpSpPr>
          <a:xfrm>
            <a:off x="1386337" y="2642364"/>
            <a:ext cx="338463" cy="593537"/>
            <a:chOff x="1689946" y="2589013"/>
            <a:chExt cx="338463" cy="593537"/>
          </a:xfrm>
        </p:grpSpPr>
        <p:sp>
          <p:nvSpPr>
            <p:cNvPr id="129" name="Rectangle 128">
              <a:extLst>
                <a:ext uri="{FF2B5EF4-FFF2-40B4-BE49-F238E27FC236}">
                  <a16:creationId xmlns:a16="http://schemas.microsoft.com/office/drawing/2014/main" id="{B02901E1-4F98-40C7-B960-30A8D94B412A}"/>
                </a:ext>
              </a:extLst>
            </p:cNvPr>
            <p:cNvSpPr/>
            <p:nvPr/>
          </p:nvSpPr>
          <p:spPr>
            <a:xfrm>
              <a:off x="1697869" y="2589013"/>
              <a:ext cx="330540" cy="369332"/>
            </a:xfrm>
            <a:prstGeom prst="rect">
              <a:avLst/>
            </a:prstGeom>
          </p:spPr>
          <p:txBody>
            <a:bodyPr wrap="square">
              <a:spAutoFit/>
            </a:bodyPr>
            <a:lstStyle/>
            <a:p>
              <a:r>
                <a:rPr lang="en-GB" dirty="0">
                  <a:solidFill>
                    <a:srgbClr val="87BD31"/>
                  </a:solidFill>
                </a:rPr>
                <a:t>1</a:t>
              </a:r>
            </a:p>
          </p:txBody>
        </p:sp>
        <p:sp>
          <p:nvSpPr>
            <p:cNvPr id="130" name="Rectangle 129">
              <a:extLst>
                <a:ext uri="{FF2B5EF4-FFF2-40B4-BE49-F238E27FC236}">
                  <a16:creationId xmlns:a16="http://schemas.microsoft.com/office/drawing/2014/main" id="{0BECD02A-F3F4-4860-9DA8-9886D10CCFD7}"/>
                </a:ext>
              </a:extLst>
            </p:cNvPr>
            <p:cNvSpPr/>
            <p:nvPr/>
          </p:nvSpPr>
          <p:spPr>
            <a:xfrm>
              <a:off x="1689946" y="2813218"/>
              <a:ext cx="330540" cy="369332"/>
            </a:xfrm>
            <a:prstGeom prst="rect">
              <a:avLst/>
            </a:prstGeom>
          </p:spPr>
          <p:txBody>
            <a:bodyPr wrap="square">
              <a:spAutoFit/>
            </a:bodyPr>
            <a:lstStyle/>
            <a:p>
              <a:r>
                <a:rPr lang="en-GB" dirty="0">
                  <a:solidFill>
                    <a:srgbClr val="87BD31"/>
                  </a:solidFill>
                </a:rPr>
                <a:t>3</a:t>
              </a:r>
            </a:p>
          </p:txBody>
        </p:sp>
        <p:cxnSp>
          <p:nvCxnSpPr>
            <p:cNvPr id="131" name="Straight Connector 130">
              <a:extLst>
                <a:ext uri="{FF2B5EF4-FFF2-40B4-BE49-F238E27FC236}">
                  <a16:creationId xmlns:a16="http://schemas.microsoft.com/office/drawing/2014/main" id="{AD902533-720B-422B-8959-BCEAA7D31A8E}"/>
                </a:ext>
              </a:extLst>
            </p:cNvPr>
            <p:cNvCxnSpPr>
              <a:cxnSpLocks/>
            </p:cNvCxnSpPr>
            <p:nvPr/>
          </p:nvCxnSpPr>
          <p:spPr>
            <a:xfrm>
              <a:off x="1760319" y="2883799"/>
              <a:ext cx="142517" cy="0"/>
            </a:xfrm>
            <a:prstGeom prst="line">
              <a:avLst/>
            </a:prstGeom>
            <a:ln w="12700">
              <a:solidFill>
                <a:srgbClr val="87BD31"/>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FAFDC343-CAF8-43B4-9B2F-5EB233A01554}"/>
              </a:ext>
            </a:extLst>
          </p:cNvPr>
          <p:cNvGrpSpPr/>
          <p:nvPr/>
        </p:nvGrpSpPr>
        <p:grpSpPr>
          <a:xfrm>
            <a:off x="2553492" y="2642364"/>
            <a:ext cx="338463" cy="593537"/>
            <a:chOff x="1689946" y="2589013"/>
            <a:chExt cx="338463" cy="593537"/>
          </a:xfrm>
        </p:grpSpPr>
        <p:sp>
          <p:nvSpPr>
            <p:cNvPr id="133" name="Rectangle 132">
              <a:extLst>
                <a:ext uri="{FF2B5EF4-FFF2-40B4-BE49-F238E27FC236}">
                  <a16:creationId xmlns:a16="http://schemas.microsoft.com/office/drawing/2014/main" id="{7F0401F2-C153-4A00-900C-8238FEBE5C7A}"/>
                </a:ext>
              </a:extLst>
            </p:cNvPr>
            <p:cNvSpPr/>
            <p:nvPr/>
          </p:nvSpPr>
          <p:spPr>
            <a:xfrm>
              <a:off x="1697869" y="2589013"/>
              <a:ext cx="330540" cy="369332"/>
            </a:xfrm>
            <a:prstGeom prst="rect">
              <a:avLst/>
            </a:prstGeom>
          </p:spPr>
          <p:txBody>
            <a:bodyPr wrap="square">
              <a:spAutoFit/>
            </a:bodyPr>
            <a:lstStyle/>
            <a:p>
              <a:r>
                <a:rPr lang="en-GB" dirty="0">
                  <a:solidFill>
                    <a:srgbClr val="87BD31"/>
                  </a:solidFill>
                </a:rPr>
                <a:t>6</a:t>
              </a:r>
            </a:p>
          </p:txBody>
        </p:sp>
        <p:sp>
          <p:nvSpPr>
            <p:cNvPr id="134" name="Rectangle 133">
              <a:extLst>
                <a:ext uri="{FF2B5EF4-FFF2-40B4-BE49-F238E27FC236}">
                  <a16:creationId xmlns:a16="http://schemas.microsoft.com/office/drawing/2014/main" id="{44757027-4410-45FB-B160-A85B39A44617}"/>
                </a:ext>
              </a:extLst>
            </p:cNvPr>
            <p:cNvSpPr/>
            <p:nvPr/>
          </p:nvSpPr>
          <p:spPr>
            <a:xfrm>
              <a:off x="1689946" y="2813218"/>
              <a:ext cx="330540" cy="369332"/>
            </a:xfrm>
            <a:prstGeom prst="rect">
              <a:avLst/>
            </a:prstGeom>
          </p:spPr>
          <p:txBody>
            <a:bodyPr wrap="square">
              <a:spAutoFit/>
            </a:bodyPr>
            <a:lstStyle/>
            <a:p>
              <a:r>
                <a:rPr lang="en-GB" dirty="0">
                  <a:solidFill>
                    <a:srgbClr val="87BD31"/>
                  </a:solidFill>
                </a:rPr>
                <a:t>3</a:t>
              </a:r>
            </a:p>
          </p:txBody>
        </p:sp>
        <p:cxnSp>
          <p:nvCxnSpPr>
            <p:cNvPr id="135" name="Straight Connector 134">
              <a:extLst>
                <a:ext uri="{FF2B5EF4-FFF2-40B4-BE49-F238E27FC236}">
                  <a16:creationId xmlns:a16="http://schemas.microsoft.com/office/drawing/2014/main" id="{E8BD6137-5E46-4DC6-9953-7B1FAD8E184C}"/>
                </a:ext>
              </a:extLst>
            </p:cNvPr>
            <p:cNvCxnSpPr>
              <a:cxnSpLocks/>
            </p:cNvCxnSpPr>
            <p:nvPr/>
          </p:nvCxnSpPr>
          <p:spPr>
            <a:xfrm>
              <a:off x="1760319" y="2883799"/>
              <a:ext cx="142517" cy="0"/>
            </a:xfrm>
            <a:prstGeom prst="line">
              <a:avLst/>
            </a:prstGeom>
            <a:ln w="12700">
              <a:solidFill>
                <a:srgbClr val="87BD31"/>
              </a:solidFill>
            </a:ln>
          </p:spPr>
          <p:style>
            <a:lnRef idx="1">
              <a:schemeClr val="accent1"/>
            </a:lnRef>
            <a:fillRef idx="0">
              <a:schemeClr val="accent1"/>
            </a:fillRef>
            <a:effectRef idx="0">
              <a:schemeClr val="accent1"/>
            </a:effectRef>
            <a:fontRef idx="minor">
              <a:schemeClr val="tx1"/>
            </a:fontRef>
          </p:style>
        </p:cxnSp>
      </p:grpSp>
      <p:sp>
        <p:nvSpPr>
          <p:cNvPr id="35" name="Speech Bubble: Rectangle 34">
            <a:extLst>
              <a:ext uri="{FF2B5EF4-FFF2-40B4-BE49-F238E27FC236}">
                <a16:creationId xmlns:a16="http://schemas.microsoft.com/office/drawing/2014/main" id="{CEAD9A0D-9774-44F4-9B2B-DC3560A7E8A5}"/>
              </a:ext>
            </a:extLst>
          </p:cNvPr>
          <p:cNvSpPr/>
          <p:nvPr/>
        </p:nvSpPr>
        <p:spPr>
          <a:xfrm>
            <a:off x="662730" y="3808688"/>
            <a:ext cx="3165710" cy="746254"/>
          </a:xfrm>
          <a:prstGeom prst="wedgeRectCallout">
            <a:avLst>
              <a:gd name="adj1" fmla="val 55971"/>
              <a:gd name="adj2" fmla="val -26308"/>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Twinkl" pitchFamily="2" charset="0"/>
              </a:rPr>
              <a:t>Jez will need 2 packs </a:t>
            </a:r>
            <a:br>
              <a:rPr lang="en-GB" b="1" dirty="0">
                <a:solidFill>
                  <a:schemeClr val="bg1"/>
                </a:solidFill>
                <a:latin typeface="Twinkl" pitchFamily="2" charset="0"/>
              </a:rPr>
            </a:br>
            <a:r>
              <a:rPr lang="en-GB" b="1" dirty="0">
                <a:solidFill>
                  <a:schemeClr val="bg1"/>
                </a:solidFill>
                <a:latin typeface="Twinkl" pitchFamily="2" charset="0"/>
              </a:rPr>
              <a:t>of tomatoes.</a:t>
            </a:r>
          </a:p>
        </p:txBody>
      </p:sp>
      <p:sp>
        <p:nvSpPr>
          <p:cNvPr id="36" name="Rectangle 35">
            <a:extLst>
              <a:ext uri="{FF2B5EF4-FFF2-40B4-BE49-F238E27FC236}">
                <a16:creationId xmlns:a16="http://schemas.microsoft.com/office/drawing/2014/main" id="{86CA7DF9-8E34-4BEE-A40E-F5F32518C689}"/>
              </a:ext>
            </a:extLst>
          </p:cNvPr>
          <p:cNvSpPr/>
          <p:nvPr/>
        </p:nvSpPr>
        <p:spPr>
          <a:xfrm>
            <a:off x="2770270" y="2694837"/>
            <a:ext cx="696024" cy="523220"/>
          </a:xfrm>
          <a:prstGeom prst="rect">
            <a:avLst/>
          </a:prstGeom>
        </p:spPr>
        <p:txBody>
          <a:bodyPr wrap="none">
            <a:spAutoFit/>
          </a:bodyPr>
          <a:lstStyle/>
          <a:p>
            <a:r>
              <a:rPr lang="en-GB" sz="2800" dirty="0">
                <a:solidFill>
                  <a:srgbClr val="87BD31"/>
                </a:solidFill>
              </a:rPr>
              <a:t>= 2</a:t>
            </a:r>
            <a:endParaRPr lang="en-GB" sz="2800" dirty="0"/>
          </a:p>
        </p:txBody>
      </p:sp>
      <p:pic>
        <p:nvPicPr>
          <p:cNvPr id="38" name="Picture 37">
            <a:extLst>
              <a:ext uri="{FF2B5EF4-FFF2-40B4-BE49-F238E27FC236}">
                <a16:creationId xmlns:a16="http://schemas.microsoft.com/office/drawing/2014/main" id="{92D78527-04E1-4490-B9E3-F3E08FEE1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8257" y="4866014"/>
            <a:ext cx="1488554" cy="1127919"/>
          </a:xfrm>
          <a:prstGeom prst="rect">
            <a:avLst/>
          </a:prstGeom>
        </p:spPr>
      </p:pic>
    </p:spTree>
    <p:extLst>
      <p:ext uri="{BB962C8B-B14F-4D97-AF65-F5344CB8AC3E}">
        <p14:creationId xmlns:p14="http://schemas.microsoft.com/office/powerpoint/2010/main" val="40815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par>
                                <p:cTn id="8" presetID="10" presetClass="entr" presetSubtype="0" fill="hold"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fade">
                                      <p:cBhvr>
                                        <p:cTn id="10" dur="500"/>
                                        <p:tgtEl>
                                          <p:spTgt spid="12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2"/>
                                        </p:tgtEl>
                                        <p:attrNameLst>
                                          <p:attrName>style.visibility</p:attrName>
                                        </p:attrNameLst>
                                      </p:cBhvr>
                                      <p:to>
                                        <p:strVal val="visible"/>
                                      </p:to>
                                    </p:set>
                                    <p:animEffect transition="in" filter="fade">
                                      <p:cBhvr>
                                        <p:cTn id="14" dur="500"/>
                                        <p:tgtEl>
                                          <p:spTgt spid="13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6">
                                            <p:txEl>
                                              <p:pRg st="0" end="0"/>
                                            </p:txEl>
                                          </p:spTgt>
                                        </p:tgtEl>
                                        <p:attrNameLst>
                                          <p:attrName>style.visibility</p:attrName>
                                        </p:attrNameLst>
                                      </p:cBhvr>
                                      <p:to>
                                        <p:strVal val="visible"/>
                                      </p:to>
                                    </p:set>
                                    <p:animEffect transition="in" filter="fade">
                                      <p:cBhvr>
                                        <p:cTn id="18" dur="500"/>
                                        <p:tgtEl>
                                          <p:spTgt spid="3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1F6B9AC7-B53D-4C03-AB0E-D971EF60F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37504" y="1942406"/>
            <a:ext cx="4859450" cy="3982413"/>
          </a:xfrm>
          <a:prstGeom prst="rect">
            <a:avLst/>
          </a:prstGeom>
        </p:spPr>
      </p:pic>
      <p:sp>
        <p:nvSpPr>
          <p:cNvPr id="25" name="Rectangle 24">
            <a:extLst>
              <a:ext uri="{FF2B5EF4-FFF2-40B4-BE49-F238E27FC236}">
                <a16:creationId xmlns:a16="http://schemas.microsoft.com/office/drawing/2014/main" id="{4CBC11E3-2A8A-45B9-8357-9D685CA56313}"/>
              </a:ext>
            </a:extLst>
          </p:cNvPr>
          <p:cNvSpPr/>
          <p:nvPr/>
        </p:nvSpPr>
        <p:spPr>
          <a:xfrm>
            <a:off x="2588359" y="1549400"/>
            <a:ext cx="438047" cy="863441"/>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75FDF8D6-820E-4A9F-BC5E-065D1A3C70D8}"/>
              </a:ext>
            </a:extLst>
          </p:cNvPr>
          <p:cNvSpPr/>
          <p:nvPr/>
        </p:nvSpPr>
        <p:spPr>
          <a:xfrm>
            <a:off x="2646261" y="1607349"/>
            <a:ext cx="322093" cy="322093"/>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CEDEED57-0CAE-459B-9D68-4C53AC9470F8}"/>
              </a:ext>
            </a:extLst>
          </p:cNvPr>
          <p:cNvSpPr/>
          <p:nvPr/>
        </p:nvSpPr>
        <p:spPr>
          <a:xfrm>
            <a:off x="2646261" y="2032799"/>
            <a:ext cx="322093" cy="322093"/>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2550825-C982-4312-B3EC-0040E7C76AA9}"/>
              </a:ext>
            </a:extLst>
          </p:cNvPr>
          <p:cNvSpPr/>
          <p:nvPr/>
        </p:nvSpPr>
        <p:spPr>
          <a:xfrm>
            <a:off x="828675" y="1549401"/>
            <a:ext cx="457788" cy="863440"/>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B3AA239-1A18-4AFE-9A5F-5B6916F8F8C4}"/>
              </a:ext>
            </a:extLst>
          </p:cNvPr>
          <p:cNvSpPr/>
          <p:nvPr/>
        </p:nvSpPr>
        <p:spPr>
          <a:xfrm>
            <a:off x="892822" y="1607349"/>
            <a:ext cx="322093" cy="322093"/>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9" name="Rectangle 8"/>
          <p:cNvSpPr/>
          <p:nvPr/>
        </p:nvSpPr>
        <p:spPr>
          <a:xfrm>
            <a:off x="447429" y="670981"/>
            <a:ext cx="3928594"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Multiply Unit Fractions by an Integer </a:t>
            </a:r>
          </a:p>
        </p:txBody>
      </p:sp>
      <p:sp>
        <p:nvSpPr>
          <p:cNvPr id="75" name="Rectangle 74"/>
          <p:cNvSpPr/>
          <p:nvPr/>
        </p:nvSpPr>
        <p:spPr>
          <a:xfrm>
            <a:off x="4221537"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4221537"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2229C11-0AE3-443A-B413-F193DC508241}"/>
              </a:ext>
            </a:extLst>
          </p:cNvPr>
          <p:cNvSpPr/>
          <p:nvPr/>
        </p:nvSpPr>
        <p:spPr>
          <a:xfrm>
            <a:off x="708870" y="1016685"/>
            <a:ext cx="6321104" cy="369332"/>
          </a:xfrm>
          <a:prstGeom prst="rect">
            <a:avLst/>
          </a:prstGeom>
        </p:spPr>
        <p:txBody>
          <a:bodyPr wrap="square">
            <a:spAutoFit/>
          </a:bodyPr>
          <a:lstStyle/>
          <a:p>
            <a:pPr>
              <a:spcAft>
                <a:spcPts val="600"/>
              </a:spcAft>
            </a:pPr>
            <a:r>
              <a:rPr lang="en-GB" dirty="0">
                <a:latin typeface="Twinkl" pitchFamily="2" charset="0"/>
              </a:rPr>
              <a:t>Find 3 possible solutions to complete the calculation.  </a:t>
            </a:r>
          </a:p>
        </p:txBody>
      </p:sp>
      <p:sp>
        <p:nvSpPr>
          <p:cNvPr id="7" name="Rectangle 6">
            <a:extLst>
              <a:ext uri="{FF2B5EF4-FFF2-40B4-BE49-F238E27FC236}">
                <a16:creationId xmlns:a16="http://schemas.microsoft.com/office/drawing/2014/main" id="{6FB08DCA-8679-42DF-8A1A-4F0CE0280F88}"/>
              </a:ext>
            </a:extLst>
          </p:cNvPr>
          <p:cNvSpPr/>
          <p:nvPr/>
        </p:nvSpPr>
        <p:spPr>
          <a:xfrm>
            <a:off x="902079" y="1704977"/>
            <a:ext cx="1850186" cy="523220"/>
          </a:xfrm>
          <a:prstGeom prst="rect">
            <a:avLst/>
          </a:prstGeom>
        </p:spPr>
        <p:txBody>
          <a:bodyPr wrap="none">
            <a:spAutoFit/>
          </a:bodyPr>
          <a:lstStyle/>
          <a:p>
            <a:pPr algn="ctr"/>
            <a:r>
              <a:rPr lang="en-GB" sz="2800" dirty="0"/>
              <a:t>   ×     = 1 </a:t>
            </a:r>
          </a:p>
        </p:txBody>
      </p:sp>
      <p:sp>
        <p:nvSpPr>
          <p:cNvPr id="11" name="Rectangle 10">
            <a:extLst>
              <a:ext uri="{FF2B5EF4-FFF2-40B4-BE49-F238E27FC236}">
                <a16:creationId xmlns:a16="http://schemas.microsoft.com/office/drawing/2014/main" id="{A53C76E4-DCAD-4687-8ADE-801A747F54A1}"/>
              </a:ext>
            </a:extLst>
          </p:cNvPr>
          <p:cNvSpPr/>
          <p:nvPr/>
        </p:nvSpPr>
        <p:spPr>
          <a:xfrm>
            <a:off x="920416" y="1593125"/>
            <a:ext cx="330540" cy="369332"/>
          </a:xfrm>
          <a:prstGeom prst="rect">
            <a:avLst/>
          </a:prstGeom>
        </p:spPr>
        <p:txBody>
          <a:bodyPr wrap="square">
            <a:spAutoFit/>
          </a:bodyPr>
          <a:lstStyle/>
          <a:p>
            <a:r>
              <a:rPr lang="en-GB" dirty="0"/>
              <a:t>1</a:t>
            </a:r>
          </a:p>
        </p:txBody>
      </p:sp>
      <p:sp>
        <p:nvSpPr>
          <p:cNvPr id="12" name="Rectangle 11">
            <a:extLst>
              <a:ext uri="{FF2B5EF4-FFF2-40B4-BE49-F238E27FC236}">
                <a16:creationId xmlns:a16="http://schemas.microsoft.com/office/drawing/2014/main" id="{7D1AF6D2-B57A-4F0A-AFA4-B1A9AFA1A661}"/>
              </a:ext>
            </a:extLst>
          </p:cNvPr>
          <p:cNvSpPr/>
          <p:nvPr/>
        </p:nvSpPr>
        <p:spPr>
          <a:xfrm>
            <a:off x="929271" y="1908269"/>
            <a:ext cx="330540" cy="369332"/>
          </a:xfrm>
          <a:prstGeom prst="rect">
            <a:avLst/>
          </a:prstGeom>
        </p:spPr>
        <p:txBody>
          <a:bodyPr wrap="square">
            <a:spAutoFit/>
          </a:bodyPr>
          <a:lstStyle/>
          <a:p>
            <a:endParaRPr lang="en-GB" dirty="0"/>
          </a:p>
        </p:txBody>
      </p:sp>
      <p:cxnSp>
        <p:nvCxnSpPr>
          <p:cNvPr id="13" name="Straight Connector 12">
            <a:extLst>
              <a:ext uri="{FF2B5EF4-FFF2-40B4-BE49-F238E27FC236}">
                <a16:creationId xmlns:a16="http://schemas.microsoft.com/office/drawing/2014/main" id="{AE5F806E-768E-416C-9A64-298105B96330}"/>
              </a:ext>
            </a:extLst>
          </p:cNvPr>
          <p:cNvCxnSpPr>
            <a:cxnSpLocks/>
          </p:cNvCxnSpPr>
          <p:nvPr/>
        </p:nvCxnSpPr>
        <p:spPr>
          <a:xfrm>
            <a:off x="894134" y="1978850"/>
            <a:ext cx="320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FDFDF76-2188-401E-A732-286134F201A1}"/>
              </a:ext>
            </a:extLst>
          </p:cNvPr>
          <p:cNvSpPr/>
          <p:nvPr/>
        </p:nvSpPr>
        <p:spPr>
          <a:xfrm>
            <a:off x="1574227" y="1549402"/>
            <a:ext cx="438047" cy="863440"/>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7534A4-FE59-4D50-8F7B-361843475DE3}"/>
              </a:ext>
            </a:extLst>
          </p:cNvPr>
          <p:cNvSpPr/>
          <p:nvPr/>
        </p:nvSpPr>
        <p:spPr>
          <a:xfrm>
            <a:off x="2651334" y="2003157"/>
            <a:ext cx="330540" cy="369332"/>
          </a:xfrm>
          <a:prstGeom prst="rect">
            <a:avLst/>
          </a:prstGeom>
        </p:spPr>
        <p:txBody>
          <a:bodyPr wrap="square">
            <a:spAutoFit/>
          </a:bodyPr>
          <a:lstStyle/>
          <a:p>
            <a:r>
              <a:rPr lang="en-GB" dirty="0"/>
              <a:t>4</a:t>
            </a:r>
          </a:p>
        </p:txBody>
      </p:sp>
      <p:sp>
        <p:nvSpPr>
          <p:cNvPr id="23" name="Rectangle 22">
            <a:extLst>
              <a:ext uri="{FF2B5EF4-FFF2-40B4-BE49-F238E27FC236}">
                <a16:creationId xmlns:a16="http://schemas.microsoft.com/office/drawing/2014/main" id="{B104F705-F509-4FF2-A3E3-AEA944BA1326}"/>
              </a:ext>
            </a:extLst>
          </p:cNvPr>
          <p:cNvSpPr/>
          <p:nvPr/>
        </p:nvSpPr>
        <p:spPr>
          <a:xfrm>
            <a:off x="2628022" y="1908269"/>
            <a:ext cx="330540" cy="369332"/>
          </a:xfrm>
          <a:prstGeom prst="rect">
            <a:avLst/>
          </a:prstGeom>
        </p:spPr>
        <p:txBody>
          <a:bodyPr wrap="square">
            <a:spAutoFit/>
          </a:bodyPr>
          <a:lstStyle/>
          <a:p>
            <a:endParaRPr lang="en-GB" dirty="0"/>
          </a:p>
        </p:txBody>
      </p:sp>
      <p:cxnSp>
        <p:nvCxnSpPr>
          <p:cNvPr id="24" name="Straight Connector 23">
            <a:extLst>
              <a:ext uri="{FF2B5EF4-FFF2-40B4-BE49-F238E27FC236}">
                <a16:creationId xmlns:a16="http://schemas.microsoft.com/office/drawing/2014/main" id="{FE0F9420-8AB4-4341-8A70-0C2D4BC97421}"/>
              </a:ext>
            </a:extLst>
          </p:cNvPr>
          <p:cNvCxnSpPr>
            <a:cxnSpLocks/>
          </p:cNvCxnSpPr>
          <p:nvPr/>
        </p:nvCxnSpPr>
        <p:spPr>
          <a:xfrm>
            <a:off x="2651859" y="1978850"/>
            <a:ext cx="3144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3DECE33F-1011-4179-AF93-C16059B750DD}"/>
              </a:ext>
            </a:extLst>
          </p:cNvPr>
          <p:cNvGrpSpPr/>
          <p:nvPr/>
        </p:nvGrpSpPr>
        <p:grpSpPr>
          <a:xfrm>
            <a:off x="4504975" y="1613831"/>
            <a:ext cx="2614927" cy="1506874"/>
            <a:chOff x="4504975" y="1613831"/>
            <a:chExt cx="2614927" cy="1506874"/>
          </a:xfrm>
        </p:grpSpPr>
        <p:pic>
          <p:nvPicPr>
            <p:cNvPr id="61" name="Picture 60">
              <a:extLst>
                <a:ext uri="{FF2B5EF4-FFF2-40B4-BE49-F238E27FC236}">
                  <a16:creationId xmlns:a16="http://schemas.microsoft.com/office/drawing/2014/main" id="{431E8CB7-5821-4FB8-AC90-7A8E2FD086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4975" y="1678353"/>
              <a:ext cx="2614927" cy="1442352"/>
            </a:xfrm>
            <a:prstGeom prst="rect">
              <a:avLst/>
            </a:prstGeom>
          </p:spPr>
        </p:pic>
        <p:sp>
          <p:nvSpPr>
            <p:cNvPr id="110" name="Rectangle 109">
              <a:extLst>
                <a:ext uri="{FF2B5EF4-FFF2-40B4-BE49-F238E27FC236}">
                  <a16:creationId xmlns:a16="http://schemas.microsoft.com/office/drawing/2014/main" id="{258DE73F-BB6A-4855-88AB-09E231001AB8}"/>
                </a:ext>
              </a:extLst>
            </p:cNvPr>
            <p:cNvSpPr/>
            <p:nvPr/>
          </p:nvSpPr>
          <p:spPr>
            <a:xfrm>
              <a:off x="4706231" y="2031452"/>
              <a:ext cx="438047" cy="81071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BAEF2E32-A5D4-43CF-B9DC-FB831D59D9CC}"/>
                </a:ext>
              </a:extLst>
            </p:cNvPr>
            <p:cNvSpPr/>
            <p:nvPr/>
          </p:nvSpPr>
          <p:spPr>
            <a:xfrm>
              <a:off x="4774075" y="2098892"/>
              <a:ext cx="302358" cy="30235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87BD31"/>
                </a:solidFill>
              </a:endParaRPr>
            </a:p>
          </p:txBody>
        </p:sp>
        <p:sp>
          <p:nvSpPr>
            <p:cNvPr id="112" name="Rectangle 111">
              <a:extLst>
                <a:ext uri="{FF2B5EF4-FFF2-40B4-BE49-F238E27FC236}">
                  <a16:creationId xmlns:a16="http://schemas.microsoft.com/office/drawing/2014/main" id="{88DA5BA1-9166-4DB8-A0AD-328578D83D42}"/>
                </a:ext>
              </a:extLst>
            </p:cNvPr>
            <p:cNvSpPr/>
            <p:nvPr/>
          </p:nvSpPr>
          <p:spPr>
            <a:xfrm>
              <a:off x="6388981" y="2031452"/>
              <a:ext cx="438047" cy="81071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05A0B9B7-CEB3-4939-9B30-DAFC70257274}"/>
                </a:ext>
              </a:extLst>
            </p:cNvPr>
            <p:cNvSpPr/>
            <p:nvPr/>
          </p:nvSpPr>
          <p:spPr>
            <a:xfrm>
              <a:off x="6461999" y="2475682"/>
              <a:ext cx="302358" cy="30235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87BD31"/>
                </a:solidFill>
              </a:endParaRPr>
            </a:p>
          </p:txBody>
        </p:sp>
        <p:sp>
          <p:nvSpPr>
            <p:cNvPr id="47" name="Rectangle 46">
              <a:extLst>
                <a:ext uri="{FF2B5EF4-FFF2-40B4-BE49-F238E27FC236}">
                  <a16:creationId xmlns:a16="http://schemas.microsoft.com/office/drawing/2014/main" id="{DA6287DC-77AC-4FBA-96E6-BB3D77B7CDC4}"/>
                </a:ext>
              </a:extLst>
            </p:cNvPr>
            <p:cNvSpPr/>
            <p:nvPr/>
          </p:nvSpPr>
          <p:spPr>
            <a:xfrm>
              <a:off x="4738291" y="2161501"/>
              <a:ext cx="1850186" cy="523220"/>
            </a:xfrm>
            <a:prstGeom prst="rect">
              <a:avLst/>
            </a:prstGeom>
          </p:spPr>
          <p:txBody>
            <a:bodyPr wrap="none">
              <a:spAutoFit/>
            </a:bodyPr>
            <a:lstStyle/>
            <a:p>
              <a:pPr algn="ctr"/>
              <a:r>
                <a:rPr lang="en-GB" sz="2800" dirty="0"/>
                <a:t>   ×     = 1 </a:t>
              </a:r>
            </a:p>
          </p:txBody>
        </p:sp>
        <p:grpSp>
          <p:nvGrpSpPr>
            <p:cNvPr id="48" name="Group 47">
              <a:extLst>
                <a:ext uri="{FF2B5EF4-FFF2-40B4-BE49-F238E27FC236}">
                  <a16:creationId xmlns:a16="http://schemas.microsoft.com/office/drawing/2014/main" id="{AF053A05-C4DC-4D1F-94D7-E0D30F205F8A}"/>
                </a:ext>
              </a:extLst>
            </p:cNvPr>
            <p:cNvGrpSpPr/>
            <p:nvPr/>
          </p:nvGrpSpPr>
          <p:grpSpPr>
            <a:xfrm>
              <a:off x="4756171" y="2084444"/>
              <a:ext cx="373774" cy="649681"/>
              <a:chOff x="1646712" y="2532869"/>
              <a:chExt cx="373774" cy="649681"/>
            </a:xfrm>
          </p:grpSpPr>
          <p:sp>
            <p:nvSpPr>
              <p:cNvPr id="49" name="Rectangle 48">
                <a:extLst>
                  <a:ext uri="{FF2B5EF4-FFF2-40B4-BE49-F238E27FC236}">
                    <a16:creationId xmlns:a16="http://schemas.microsoft.com/office/drawing/2014/main" id="{C44ADB20-1371-40CB-B6FD-41ABBCA80042}"/>
                  </a:ext>
                </a:extLst>
              </p:cNvPr>
              <p:cNvSpPr/>
              <p:nvPr/>
            </p:nvSpPr>
            <p:spPr>
              <a:xfrm>
                <a:off x="1681091" y="2532869"/>
                <a:ext cx="330540" cy="369332"/>
              </a:xfrm>
              <a:prstGeom prst="rect">
                <a:avLst/>
              </a:prstGeom>
            </p:spPr>
            <p:txBody>
              <a:bodyPr wrap="square">
                <a:spAutoFit/>
              </a:bodyPr>
              <a:lstStyle/>
              <a:p>
                <a:r>
                  <a:rPr lang="en-GB" dirty="0"/>
                  <a:t>1</a:t>
                </a:r>
              </a:p>
            </p:txBody>
          </p:sp>
          <p:sp>
            <p:nvSpPr>
              <p:cNvPr id="50" name="Rectangle 49">
                <a:extLst>
                  <a:ext uri="{FF2B5EF4-FFF2-40B4-BE49-F238E27FC236}">
                    <a16:creationId xmlns:a16="http://schemas.microsoft.com/office/drawing/2014/main" id="{9A989D48-4449-4C55-8184-15759F604FD1}"/>
                  </a:ext>
                </a:extLst>
              </p:cNvPr>
              <p:cNvSpPr/>
              <p:nvPr/>
            </p:nvSpPr>
            <p:spPr>
              <a:xfrm>
                <a:off x="1689946" y="2813218"/>
                <a:ext cx="330540" cy="369332"/>
              </a:xfrm>
              <a:prstGeom prst="rect">
                <a:avLst/>
              </a:prstGeom>
            </p:spPr>
            <p:txBody>
              <a:bodyPr wrap="square">
                <a:spAutoFit/>
              </a:bodyPr>
              <a:lstStyle/>
              <a:p>
                <a:endParaRPr lang="en-GB" dirty="0"/>
              </a:p>
            </p:txBody>
          </p:sp>
          <p:cxnSp>
            <p:nvCxnSpPr>
              <p:cNvPr id="51" name="Straight Connector 50">
                <a:extLst>
                  <a:ext uri="{FF2B5EF4-FFF2-40B4-BE49-F238E27FC236}">
                    <a16:creationId xmlns:a16="http://schemas.microsoft.com/office/drawing/2014/main" id="{27861A3E-3E76-426B-AB5A-5D4015F967E8}"/>
                  </a:ext>
                </a:extLst>
              </p:cNvPr>
              <p:cNvCxnSpPr>
                <a:cxnSpLocks/>
              </p:cNvCxnSpPr>
              <p:nvPr/>
            </p:nvCxnSpPr>
            <p:spPr>
              <a:xfrm>
                <a:off x="1646712" y="2883799"/>
                <a:ext cx="346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Rectangle 51">
              <a:extLst>
                <a:ext uri="{FF2B5EF4-FFF2-40B4-BE49-F238E27FC236}">
                  <a16:creationId xmlns:a16="http://schemas.microsoft.com/office/drawing/2014/main" id="{E25D11CC-2969-47F4-B642-C08AF5AB08C9}"/>
                </a:ext>
              </a:extLst>
            </p:cNvPr>
            <p:cNvSpPr/>
            <p:nvPr/>
          </p:nvSpPr>
          <p:spPr>
            <a:xfrm>
              <a:off x="4774075" y="2473656"/>
              <a:ext cx="302358" cy="30235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87BD31"/>
                  </a:solidFill>
                </a:rPr>
                <a:t>4</a:t>
              </a:r>
            </a:p>
          </p:txBody>
        </p:sp>
        <p:sp>
          <p:nvSpPr>
            <p:cNvPr id="53" name="Rectangle 52">
              <a:extLst>
                <a:ext uri="{FF2B5EF4-FFF2-40B4-BE49-F238E27FC236}">
                  <a16:creationId xmlns:a16="http://schemas.microsoft.com/office/drawing/2014/main" id="{3BFCF115-33E5-43D0-8B4B-23ADE9B7895C}"/>
                </a:ext>
              </a:extLst>
            </p:cNvPr>
            <p:cNvSpPr/>
            <p:nvPr/>
          </p:nvSpPr>
          <p:spPr>
            <a:xfrm>
              <a:off x="5444361" y="2031453"/>
              <a:ext cx="438047" cy="81071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87BD31"/>
                  </a:solidFill>
                </a:rPr>
                <a:t>5</a:t>
              </a:r>
            </a:p>
          </p:txBody>
        </p:sp>
        <p:grpSp>
          <p:nvGrpSpPr>
            <p:cNvPr id="54" name="Group 53">
              <a:extLst>
                <a:ext uri="{FF2B5EF4-FFF2-40B4-BE49-F238E27FC236}">
                  <a16:creationId xmlns:a16="http://schemas.microsoft.com/office/drawing/2014/main" id="{67B02520-508E-48EF-A0BF-2DFA8183E918}"/>
                </a:ext>
              </a:extLst>
            </p:cNvPr>
            <p:cNvGrpSpPr/>
            <p:nvPr/>
          </p:nvGrpSpPr>
          <p:grpSpPr>
            <a:xfrm>
              <a:off x="6433817" y="2364793"/>
              <a:ext cx="357009" cy="447487"/>
              <a:chOff x="1689946" y="2813218"/>
              <a:chExt cx="357009" cy="447487"/>
            </a:xfrm>
          </p:grpSpPr>
          <p:sp>
            <p:nvSpPr>
              <p:cNvPr id="55" name="Rectangle 54">
                <a:extLst>
                  <a:ext uri="{FF2B5EF4-FFF2-40B4-BE49-F238E27FC236}">
                    <a16:creationId xmlns:a16="http://schemas.microsoft.com/office/drawing/2014/main" id="{66670778-CB29-47B4-9CD9-B86D74D1ED0C}"/>
                  </a:ext>
                </a:extLst>
              </p:cNvPr>
              <p:cNvSpPr/>
              <p:nvPr/>
            </p:nvSpPr>
            <p:spPr>
              <a:xfrm>
                <a:off x="1716415" y="2891373"/>
                <a:ext cx="330540" cy="369332"/>
              </a:xfrm>
              <a:prstGeom prst="rect">
                <a:avLst/>
              </a:prstGeom>
            </p:spPr>
            <p:txBody>
              <a:bodyPr wrap="square">
                <a:spAutoFit/>
              </a:bodyPr>
              <a:lstStyle/>
              <a:p>
                <a:r>
                  <a:rPr lang="en-GB" dirty="0"/>
                  <a:t>4</a:t>
                </a:r>
              </a:p>
            </p:txBody>
          </p:sp>
          <p:sp>
            <p:nvSpPr>
              <p:cNvPr id="56" name="Rectangle 55">
                <a:extLst>
                  <a:ext uri="{FF2B5EF4-FFF2-40B4-BE49-F238E27FC236}">
                    <a16:creationId xmlns:a16="http://schemas.microsoft.com/office/drawing/2014/main" id="{8B30C22B-F346-40AA-B738-239EE9AD99C4}"/>
                  </a:ext>
                </a:extLst>
              </p:cNvPr>
              <p:cNvSpPr/>
              <p:nvPr/>
            </p:nvSpPr>
            <p:spPr>
              <a:xfrm>
                <a:off x="1689946" y="2813218"/>
                <a:ext cx="330540" cy="369332"/>
              </a:xfrm>
              <a:prstGeom prst="rect">
                <a:avLst/>
              </a:prstGeom>
            </p:spPr>
            <p:txBody>
              <a:bodyPr wrap="square">
                <a:spAutoFit/>
              </a:bodyPr>
              <a:lstStyle/>
              <a:p>
                <a:endParaRPr lang="en-GB" dirty="0"/>
              </a:p>
            </p:txBody>
          </p:sp>
          <p:cxnSp>
            <p:nvCxnSpPr>
              <p:cNvPr id="57" name="Straight Connector 56">
                <a:extLst>
                  <a:ext uri="{FF2B5EF4-FFF2-40B4-BE49-F238E27FC236}">
                    <a16:creationId xmlns:a16="http://schemas.microsoft.com/office/drawing/2014/main" id="{BE50658C-8C25-44B1-BE8B-9D00BF3DD33B}"/>
                  </a:ext>
                </a:extLst>
              </p:cNvPr>
              <p:cNvCxnSpPr>
                <a:cxnSpLocks/>
              </p:cNvCxnSpPr>
              <p:nvPr/>
            </p:nvCxnSpPr>
            <p:spPr>
              <a:xfrm>
                <a:off x="1714613" y="2883799"/>
                <a:ext cx="2990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Rectangle 57">
              <a:extLst>
                <a:ext uri="{FF2B5EF4-FFF2-40B4-BE49-F238E27FC236}">
                  <a16:creationId xmlns:a16="http://schemas.microsoft.com/office/drawing/2014/main" id="{1295E8EF-99A0-4DCE-97DD-C9B67004D1AD}"/>
                </a:ext>
              </a:extLst>
            </p:cNvPr>
            <p:cNvSpPr/>
            <p:nvPr/>
          </p:nvSpPr>
          <p:spPr>
            <a:xfrm>
              <a:off x="6461999" y="2090759"/>
              <a:ext cx="302358" cy="30235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87BD31"/>
                  </a:solidFill>
                </a:rPr>
                <a:t>1</a:t>
              </a:r>
            </a:p>
          </p:txBody>
        </p:sp>
        <p:pic>
          <p:nvPicPr>
            <p:cNvPr id="63" name="Picture 62">
              <a:extLst>
                <a:ext uri="{FF2B5EF4-FFF2-40B4-BE49-F238E27FC236}">
                  <a16:creationId xmlns:a16="http://schemas.microsoft.com/office/drawing/2014/main" id="{BA0C9C86-037C-40E1-B7DB-EA9DBDB4C5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3354" y="1613831"/>
              <a:ext cx="236314" cy="375566"/>
            </a:xfrm>
            <a:prstGeom prst="rect">
              <a:avLst/>
            </a:prstGeom>
          </p:spPr>
        </p:pic>
        <p:pic>
          <p:nvPicPr>
            <p:cNvPr id="66" name="Picture 65">
              <a:extLst>
                <a:ext uri="{FF2B5EF4-FFF2-40B4-BE49-F238E27FC236}">
                  <a16:creationId xmlns:a16="http://schemas.microsoft.com/office/drawing/2014/main" id="{ADD24F40-03A1-4654-BD2B-326E9ECA7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31442" y="1630950"/>
              <a:ext cx="236314" cy="375566"/>
            </a:xfrm>
            <a:prstGeom prst="rect">
              <a:avLst/>
            </a:prstGeom>
          </p:spPr>
        </p:pic>
      </p:grpSp>
      <p:pic>
        <p:nvPicPr>
          <p:cNvPr id="134" name="Picture 133">
            <a:extLst>
              <a:ext uri="{FF2B5EF4-FFF2-40B4-BE49-F238E27FC236}">
                <a16:creationId xmlns:a16="http://schemas.microsoft.com/office/drawing/2014/main" id="{882AA44C-14F6-44D3-A2BB-1EBD08EAA6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740"/>
          <a:stretch/>
        </p:blipFill>
        <p:spPr>
          <a:xfrm flipH="1">
            <a:off x="1382328" y="2544112"/>
            <a:ext cx="2345720" cy="3865077"/>
          </a:xfrm>
          <a:prstGeom prst="rect">
            <a:avLst/>
          </a:prstGeom>
        </p:spPr>
      </p:pic>
      <p:sp>
        <p:nvSpPr>
          <p:cNvPr id="109" name="Rectangle 108">
            <a:extLst>
              <a:ext uri="{FF2B5EF4-FFF2-40B4-BE49-F238E27FC236}">
                <a16:creationId xmlns:a16="http://schemas.microsoft.com/office/drawing/2014/main" id="{361F16AD-D01B-42C3-B691-27B766202081}"/>
              </a:ext>
            </a:extLst>
          </p:cNvPr>
          <p:cNvSpPr/>
          <p:nvPr/>
        </p:nvSpPr>
        <p:spPr>
          <a:xfrm>
            <a:off x="892822" y="2032799"/>
            <a:ext cx="322093" cy="322093"/>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5A27E402-54C3-4F73-A59F-7587AB6E70A0}"/>
              </a:ext>
            </a:extLst>
          </p:cNvPr>
          <p:cNvGrpSpPr/>
          <p:nvPr/>
        </p:nvGrpSpPr>
        <p:grpSpPr>
          <a:xfrm>
            <a:off x="5534785" y="3149233"/>
            <a:ext cx="2614927" cy="1506874"/>
            <a:chOff x="5534785" y="3149233"/>
            <a:chExt cx="2614927" cy="1506874"/>
          </a:xfrm>
        </p:grpSpPr>
        <p:pic>
          <p:nvPicPr>
            <p:cNvPr id="71" name="Picture 70">
              <a:extLst>
                <a:ext uri="{FF2B5EF4-FFF2-40B4-BE49-F238E27FC236}">
                  <a16:creationId xmlns:a16="http://schemas.microsoft.com/office/drawing/2014/main" id="{1CF07847-2716-416F-8BD2-E73B88CA09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4785" y="3213755"/>
              <a:ext cx="2614927" cy="1442352"/>
            </a:xfrm>
            <a:prstGeom prst="rect">
              <a:avLst/>
            </a:prstGeom>
          </p:spPr>
        </p:pic>
        <p:sp>
          <p:nvSpPr>
            <p:cNvPr id="72" name="Rectangle 71">
              <a:extLst>
                <a:ext uri="{FF2B5EF4-FFF2-40B4-BE49-F238E27FC236}">
                  <a16:creationId xmlns:a16="http://schemas.microsoft.com/office/drawing/2014/main" id="{E07DB1DE-23C1-4778-8821-7B3763F6C902}"/>
                </a:ext>
              </a:extLst>
            </p:cNvPr>
            <p:cNvSpPr/>
            <p:nvPr/>
          </p:nvSpPr>
          <p:spPr>
            <a:xfrm>
              <a:off x="5768101" y="3696903"/>
              <a:ext cx="1850186" cy="523220"/>
            </a:xfrm>
            <a:prstGeom prst="rect">
              <a:avLst/>
            </a:prstGeom>
          </p:spPr>
          <p:txBody>
            <a:bodyPr wrap="none">
              <a:spAutoFit/>
            </a:bodyPr>
            <a:lstStyle/>
            <a:p>
              <a:pPr algn="ctr"/>
              <a:r>
                <a:rPr lang="en-GB" sz="2800" dirty="0"/>
                <a:t>   ×     = 1 </a:t>
              </a:r>
            </a:p>
          </p:txBody>
        </p:sp>
        <p:sp>
          <p:nvSpPr>
            <p:cNvPr id="77" name="Rectangle 76">
              <a:extLst>
                <a:ext uri="{FF2B5EF4-FFF2-40B4-BE49-F238E27FC236}">
                  <a16:creationId xmlns:a16="http://schemas.microsoft.com/office/drawing/2014/main" id="{A36DB8E0-9DBD-4294-BD8B-3DE2343A038F}"/>
                </a:ext>
              </a:extLst>
            </p:cNvPr>
            <p:cNvSpPr/>
            <p:nvPr/>
          </p:nvSpPr>
          <p:spPr>
            <a:xfrm>
              <a:off x="6442421" y="3597297"/>
              <a:ext cx="438047" cy="81071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87BD31"/>
                  </a:solidFill>
                </a:rPr>
                <a:t>7</a:t>
              </a:r>
            </a:p>
          </p:txBody>
        </p:sp>
        <p:pic>
          <p:nvPicPr>
            <p:cNvPr id="80" name="Picture 79">
              <a:extLst>
                <a:ext uri="{FF2B5EF4-FFF2-40B4-BE49-F238E27FC236}">
                  <a16:creationId xmlns:a16="http://schemas.microsoft.com/office/drawing/2014/main" id="{7FB39B8F-7D78-48D9-AA2C-7FAFBB0BD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3164" y="3149233"/>
              <a:ext cx="236314" cy="375566"/>
            </a:xfrm>
            <a:prstGeom prst="rect">
              <a:avLst/>
            </a:prstGeom>
          </p:spPr>
        </p:pic>
        <p:pic>
          <p:nvPicPr>
            <p:cNvPr id="81" name="Picture 80">
              <a:extLst>
                <a:ext uri="{FF2B5EF4-FFF2-40B4-BE49-F238E27FC236}">
                  <a16:creationId xmlns:a16="http://schemas.microsoft.com/office/drawing/2014/main" id="{4D33183C-9F32-4CC4-8314-E8FD0C346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793002" y="3166352"/>
              <a:ext cx="236314" cy="375566"/>
            </a:xfrm>
            <a:prstGeom prst="rect">
              <a:avLst/>
            </a:prstGeom>
          </p:spPr>
        </p:pic>
        <p:sp>
          <p:nvSpPr>
            <p:cNvPr id="114" name="Rectangle 113">
              <a:extLst>
                <a:ext uri="{FF2B5EF4-FFF2-40B4-BE49-F238E27FC236}">
                  <a16:creationId xmlns:a16="http://schemas.microsoft.com/office/drawing/2014/main" id="{53AE9976-D822-459D-A54C-B90D6941CDCD}"/>
                </a:ext>
              </a:extLst>
            </p:cNvPr>
            <p:cNvSpPr/>
            <p:nvPr/>
          </p:nvSpPr>
          <p:spPr>
            <a:xfrm>
              <a:off x="7469109" y="3602336"/>
              <a:ext cx="438047" cy="81071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FC66542C-C8A1-412A-93F6-751C09243B55}"/>
                </a:ext>
              </a:extLst>
            </p:cNvPr>
            <p:cNvSpPr/>
            <p:nvPr/>
          </p:nvSpPr>
          <p:spPr>
            <a:xfrm>
              <a:off x="7542127" y="4046566"/>
              <a:ext cx="302358" cy="30235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87BD31"/>
                </a:solidFill>
              </a:endParaRPr>
            </a:p>
          </p:txBody>
        </p:sp>
        <p:grpSp>
          <p:nvGrpSpPr>
            <p:cNvPr id="116" name="Group 115">
              <a:extLst>
                <a:ext uri="{FF2B5EF4-FFF2-40B4-BE49-F238E27FC236}">
                  <a16:creationId xmlns:a16="http://schemas.microsoft.com/office/drawing/2014/main" id="{65176AE5-5578-4416-9F9C-7BBB688248FE}"/>
                </a:ext>
              </a:extLst>
            </p:cNvPr>
            <p:cNvGrpSpPr/>
            <p:nvPr/>
          </p:nvGrpSpPr>
          <p:grpSpPr>
            <a:xfrm>
              <a:off x="7513945" y="3935677"/>
              <a:ext cx="357009" cy="447487"/>
              <a:chOff x="1689946" y="2813218"/>
              <a:chExt cx="357009" cy="447487"/>
            </a:xfrm>
          </p:grpSpPr>
          <p:sp>
            <p:nvSpPr>
              <p:cNvPr id="117" name="Rectangle 116">
                <a:extLst>
                  <a:ext uri="{FF2B5EF4-FFF2-40B4-BE49-F238E27FC236}">
                    <a16:creationId xmlns:a16="http://schemas.microsoft.com/office/drawing/2014/main" id="{19AECC48-F68F-4F05-AB40-FF437124329F}"/>
                  </a:ext>
                </a:extLst>
              </p:cNvPr>
              <p:cNvSpPr/>
              <p:nvPr/>
            </p:nvSpPr>
            <p:spPr>
              <a:xfrm>
                <a:off x="1716415" y="2891373"/>
                <a:ext cx="330540" cy="369332"/>
              </a:xfrm>
              <a:prstGeom prst="rect">
                <a:avLst/>
              </a:prstGeom>
            </p:spPr>
            <p:txBody>
              <a:bodyPr wrap="square">
                <a:spAutoFit/>
              </a:bodyPr>
              <a:lstStyle/>
              <a:p>
                <a:r>
                  <a:rPr lang="en-GB" dirty="0"/>
                  <a:t>4</a:t>
                </a:r>
              </a:p>
            </p:txBody>
          </p:sp>
          <p:sp>
            <p:nvSpPr>
              <p:cNvPr id="118" name="Rectangle 117">
                <a:extLst>
                  <a:ext uri="{FF2B5EF4-FFF2-40B4-BE49-F238E27FC236}">
                    <a16:creationId xmlns:a16="http://schemas.microsoft.com/office/drawing/2014/main" id="{A0EEFADF-F9D1-41FB-A04B-F309510A262C}"/>
                  </a:ext>
                </a:extLst>
              </p:cNvPr>
              <p:cNvSpPr/>
              <p:nvPr/>
            </p:nvSpPr>
            <p:spPr>
              <a:xfrm>
                <a:off x="1689946" y="2813218"/>
                <a:ext cx="330540" cy="369332"/>
              </a:xfrm>
              <a:prstGeom prst="rect">
                <a:avLst/>
              </a:prstGeom>
            </p:spPr>
            <p:txBody>
              <a:bodyPr wrap="square">
                <a:spAutoFit/>
              </a:bodyPr>
              <a:lstStyle/>
              <a:p>
                <a:endParaRPr lang="en-GB" dirty="0"/>
              </a:p>
            </p:txBody>
          </p:sp>
          <p:cxnSp>
            <p:nvCxnSpPr>
              <p:cNvPr id="119" name="Straight Connector 118">
                <a:extLst>
                  <a:ext uri="{FF2B5EF4-FFF2-40B4-BE49-F238E27FC236}">
                    <a16:creationId xmlns:a16="http://schemas.microsoft.com/office/drawing/2014/main" id="{9BA9254A-A11E-43E6-ACC5-98A86BE740A8}"/>
                  </a:ext>
                </a:extLst>
              </p:cNvPr>
              <p:cNvCxnSpPr>
                <a:cxnSpLocks/>
              </p:cNvCxnSpPr>
              <p:nvPr/>
            </p:nvCxnSpPr>
            <p:spPr>
              <a:xfrm>
                <a:off x="1714613" y="2883799"/>
                <a:ext cx="2990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 name="Rectangle 119">
              <a:extLst>
                <a:ext uri="{FF2B5EF4-FFF2-40B4-BE49-F238E27FC236}">
                  <a16:creationId xmlns:a16="http://schemas.microsoft.com/office/drawing/2014/main" id="{ED522D16-B429-45E8-866D-00852E0CBFFE}"/>
                </a:ext>
              </a:extLst>
            </p:cNvPr>
            <p:cNvSpPr/>
            <p:nvPr/>
          </p:nvSpPr>
          <p:spPr>
            <a:xfrm>
              <a:off x="7542127" y="3661643"/>
              <a:ext cx="302358" cy="30235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87BD31"/>
                  </a:solidFill>
                </a:rPr>
                <a:t>3</a:t>
              </a:r>
            </a:p>
          </p:txBody>
        </p:sp>
        <p:sp>
          <p:nvSpPr>
            <p:cNvPr id="131" name="Rectangle 130">
              <a:extLst>
                <a:ext uri="{FF2B5EF4-FFF2-40B4-BE49-F238E27FC236}">
                  <a16:creationId xmlns:a16="http://schemas.microsoft.com/office/drawing/2014/main" id="{D2FC10B8-D512-4B89-A249-A7BA4BBB4655}"/>
                </a:ext>
              </a:extLst>
            </p:cNvPr>
            <p:cNvSpPr/>
            <p:nvPr/>
          </p:nvSpPr>
          <p:spPr>
            <a:xfrm>
              <a:off x="5728581" y="3599902"/>
              <a:ext cx="438047" cy="81071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9273991B-66E7-4EB1-B26F-373DABD5604A}"/>
                </a:ext>
              </a:extLst>
            </p:cNvPr>
            <p:cNvSpPr/>
            <p:nvPr/>
          </p:nvSpPr>
          <p:spPr>
            <a:xfrm>
              <a:off x="5796425" y="3667342"/>
              <a:ext cx="302358" cy="30235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87BD31"/>
                </a:solidFill>
              </a:endParaRPr>
            </a:p>
          </p:txBody>
        </p:sp>
        <p:grpSp>
          <p:nvGrpSpPr>
            <p:cNvPr id="135" name="Group 134">
              <a:extLst>
                <a:ext uri="{FF2B5EF4-FFF2-40B4-BE49-F238E27FC236}">
                  <a16:creationId xmlns:a16="http://schemas.microsoft.com/office/drawing/2014/main" id="{DF1340FF-49F7-4A6C-AA27-D9E2657D4BDE}"/>
                </a:ext>
              </a:extLst>
            </p:cNvPr>
            <p:cNvGrpSpPr/>
            <p:nvPr/>
          </p:nvGrpSpPr>
          <p:grpSpPr>
            <a:xfrm>
              <a:off x="5778521" y="3652894"/>
              <a:ext cx="373774" cy="649681"/>
              <a:chOff x="1646712" y="2532869"/>
              <a:chExt cx="373774" cy="649681"/>
            </a:xfrm>
          </p:grpSpPr>
          <p:sp>
            <p:nvSpPr>
              <p:cNvPr id="136" name="Rectangle 135">
                <a:extLst>
                  <a:ext uri="{FF2B5EF4-FFF2-40B4-BE49-F238E27FC236}">
                    <a16:creationId xmlns:a16="http://schemas.microsoft.com/office/drawing/2014/main" id="{05332AC5-9DD1-4D44-A623-3CFAD1CC3E1F}"/>
                  </a:ext>
                </a:extLst>
              </p:cNvPr>
              <p:cNvSpPr/>
              <p:nvPr/>
            </p:nvSpPr>
            <p:spPr>
              <a:xfrm>
                <a:off x="1681091" y="2532869"/>
                <a:ext cx="330540" cy="369332"/>
              </a:xfrm>
              <a:prstGeom prst="rect">
                <a:avLst/>
              </a:prstGeom>
            </p:spPr>
            <p:txBody>
              <a:bodyPr wrap="square">
                <a:spAutoFit/>
              </a:bodyPr>
              <a:lstStyle/>
              <a:p>
                <a:r>
                  <a:rPr lang="en-GB" dirty="0"/>
                  <a:t>1</a:t>
                </a:r>
              </a:p>
            </p:txBody>
          </p:sp>
          <p:sp>
            <p:nvSpPr>
              <p:cNvPr id="137" name="Rectangle 136">
                <a:extLst>
                  <a:ext uri="{FF2B5EF4-FFF2-40B4-BE49-F238E27FC236}">
                    <a16:creationId xmlns:a16="http://schemas.microsoft.com/office/drawing/2014/main" id="{2BDD3EFC-71FC-493F-98CA-5222D8692494}"/>
                  </a:ext>
                </a:extLst>
              </p:cNvPr>
              <p:cNvSpPr/>
              <p:nvPr/>
            </p:nvSpPr>
            <p:spPr>
              <a:xfrm>
                <a:off x="1689946" y="2813218"/>
                <a:ext cx="330540" cy="369332"/>
              </a:xfrm>
              <a:prstGeom prst="rect">
                <a:avLst/>
              </a:prstGeom>
            </p:spPr>
            <p:txBody>
              <a:bodyPr wrap="square">
                <a:spAutoFit/>
              </a:bodyPr>
              <a:lstStyle/>
              <a:p>
                <a:endParaRPr lang="en-GB" dirty="0"/>
              </a:p>
            </p:txBody>
          </p:sp>
          <p:cxnSp>
            <p:nvCxnSpPr>
              <p:cNvPr id="138" name="Straight Connector 137">
                <a:extLst>
                  <a:ext uri="{FF2B5EF4-FFF2-40B4-BE49-F238E27FC236}">
                    <a16:creationId xmlns:a16="http://schemas.microsoft.com/office/drawing/2014/main" id="{A5DC6AC1-95E2-4493-95FB-6D1610D26446}"/>
                  </a:ext>
                </a:extLst>
              </p:cNvPr>
              <p:cNvCxnSpPr>
                <a:cxnSpLocks/>
              </p:cNvCxnSpPr>
              <p:nvPr/>
            </p:nvCxnSpPr>
            <p:spPr>
              <a:xfrm>
                <a:off x="1646712" y="2883799"/>
                <a:ext cx="346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9" name="Rectangle 138">
              <a:extLst>
                <a:ext uri="{FF2B5EF4-FFF2-40B4-BE49-F238E27FC236}">
                  <a16:creationId xmlns:a16="http://schemas.microsoft.com/office/drawing/2014/main" id="{B6FFF460-20ED-4758-AE53-65A6CF3B089C}"/>
                </a:ext>
              </a:extLst>
            </p:cNvPr>
            <p:cNvSpPr/>
            <p:nvPr/>
          </p:nvSpPr>
          <p:spPr>
            <a:xfrm>
              <a:off x="5796425" y="4042106"/>
              <a:ext cx="302358" cy="30235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87BD31"/>
                  </a:solidFill>
                </a:rPr>
                <a:t>4</a:t>
              </a:r>
            </a:p>
          </p:txBody>
        </p:sp>
      </p:grpSp>
      <p:grpSp>
        <p:nvGrpSpPr>
          <p:cNvPr id="17" name="Group 16">
            <a:extLst>
              <a:ext uri="{FF2B5EF4-FFF2-40B4-BE49-F238E27FC236}">
                <a16:creationId xmlns:a16="http://schemas.microsoft.com/office/drawing/2014/main" id="{89220C6F-C34F-4CC9-898C-680B86C58675}"/>
              </a:ext>
            </a:extLst>
          </p:cNvPr>
          <p:cNvGrpSpPr/>
          <p:nvPr/>
        </p:nvGrpSpPr>
        <p:grpSpPr>
          <a:xfrm>
            <a:off x="4571785" y="4651918"/>
            <a:ext cx="3644738" cy="1506874"/>
            <a:chOff x="4571785" y="4651918"/>
            <a:chExt cx="3644738" cy="1506874"/>
          </a:xfrm>
        </p:grpSpPr>
        <p:pic>
          <p:nvPicPr>
            <p:cNvPr id="89" name="Picture 88">
              <a:extLst>
                <a:ext uri="{FF2B5EF4-FFF2-40B4-BE49-F238E27FC236}">
                  <a16:creationId xmlns:a16="http://schemas.microsoft.com/office/drawing/2014/main" id="{9B9B6470-0F57-42AA-9A67-260C8FEE87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1785" y="4716440"/>
              <a:ext cx="3644738" cy="1442352"/>
            </a:xfrm>
            <a:prstGeom prst="rect">
              <a:avLst/>
            </a:prstGeom>
          </p:spPr>
        </p:pic>
        <p:sp>
          <p:nvSpPr>
            <p:cNvPr id="90" name="Rectangle 89">
              <a:extLst>
                <a:ext uri="{FF2B5EF4-FFF2-40B4-BE49-F238E27FC236}">
                  <a16:creationId xmlns:a16="http://schemas.microsoft.com/office/drawing/2014/main" id="{B977C718-49F8-4720-ACE9-17F7F499D0F4}"/>
                </a:ext>
              </a:extLst>
            </p:cNvPr>
            <p:cNvSpPr/>
            <p:nvPr/>
          </p:nvSpPr>
          <p:spPr>
            <a:xfrm>
              <a:off x="4733706" y="5199588"/>
              <a:ext cx="3073277" cy="523220"/>
            </a:xfrm>
            <a:prstGeom prst="rect">
              <a:avLst/>
            </a:prstGeom>
          </p:spPr>
          <p:txBody>
            <a:bodyPr wrap="none">
              <a:spAutoFit/>
            </a:bodyPr>
            <a:lstStyle/>
            <a:p>
              <a:pPr algn="ctr"/>
              <a:r>
                <a:rPr lang="en-GB" sz="2800" dirty="0"/>
                <a:t>   ×      =   =1 =1  </a:t>
              </a:r>
            </a:p>
          </p:txBody>
        </p:sp>
        <p:sp>
          <p:nvSpPr>
            <p:cNvPr id="93" name="Rectangle 92">
              <a:extLst>
                <a:ext uri="{FF2B5EF4-FFF2-40B4-BE49-F238E27FC236}">
                  <a16:creationId xmlns:a16="http://schemas.microsoft.com/office/drawing/2014/main" id="{0A98F3D5-480A-4C2E-8207-84EF9DAF51AE}"/>
                </a:ext>
              </a:extLst>
            </p:cNvPr>
            <p:cNvSpPr/>
            <p:nvPr/>
          </p:nvSpPr>
          <p:spPr>
            <a:xfrm>
              <a:off x="5473851" y="5039649"/>
              <a:ext cx="556412" cy="81071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87BD31"/>
                  </a:solidFill>
                </a:rPr>
                <a:t>10</a:t>
              </a:r>
            </a:p>
          </p:txBody>
        </p:sp>
        <p:sp>
          <p:nvSpPr>
            <p:cNvPr id="99" name="Rectangle 98">
              <a:extLst>
                <a:ext uri="{FF2B5EF4-FFF2-40B4-BE49-F238E27FC236}">
                  <a16:creationId xmlns:a16="http://schemas.microsoft.com/office/drawing/2014/main" id="{340200D2-A340-4C5C-82C0-2C3D23E59594}"/>
                </a:ext>
              </a:extLst>
            </p:cNvPr>
            <p:cNvSpPr/>
            <p:nvPr/>
          </p:nvSpPr>
          <p:spPr>
            <a:xfrm>
              <a:off x="6536483" y="5402880"/>
              <a:ext cx="330540" cy="369332"/>
            </a:xfrm>
            <a:prstGeom prst="rect">
              <a:avLst/>
            </a:prstGeom>
          </p:spPr>
          <p:txBody>
            <a:bodyPr wrap="square">
              <a:spAutoFit/>
            </a:bodyPr>
            <a:lstStyle/>
            <a:p>
              <a:endParaRPr lang="en-GB" dirty="0"/>
            </a:p>
          </p:txBody>
        </p:sp>
        <p:cxnSp>
          <p:nvCxnSpPr>
            <p:cNvPr id="105" name="Straight Connector 104">
              <a:extLst>
                <a:ext uri="{FF2B5EF4-FFF2-40B4-BE49-F238E27FC236}">
                  <a16:creationId xmlns:a16="http://schemas.microsoft.com/office/drawing/2014/main" id="{CF3CF7DD-2A45-4606-A4BD-8B67C8CAFAB4}"/>
                </a:ext>
              </a:extLst>
            </p:cNvPr>
            <p:cNvCxnSpPr>
              <a:cxnSpLocks/>
            </p:cNvCxnSpPr>
            <p:nvPr/>
          </p:nvCxnSpPr>
          <p:spPr>
            <a:xfrm>
              <a:off x="6310895" y="5473461"/>
              <a:ext cx="292775" cy="0"/>
            </a:xfrm>
            <a:prstGeom prst="line">
              <a:avLst/>
            </a:prstGeom>
            <a:ln w="12700">
              <a:solidFill>
                <a:srgbClr val="87BD3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9C363B6-6D43-4945-A6AA-7A7E657B3ECA}"/>
                </a:ext>
              </a:extLst>
            </p:cNvPr>
            <p:cNvCxnSpPr>
              <a:cxnSpLocks/>
            </p:cNvCxnSpPr>
            <p:nvPr/>
          </p:nvCxnSpPr>
          <p:spPr>
            <a:xfrm>
              <a:off x="6985875" y="5473461"/>
              <a:ext cx="96827" cy="0"/>
            </a:xfrm>
            <a:prstGeom prst="line">
              <a:avLst/>
            </a:prstGeom>
            <a:ln w="12700">
              <a:solidFill>
                <a:srgbClr val="87BD31"/>
              </a:solidFill>
            </a:ln>
          </p:spPr>
          <p:style>
            <a:lnRef idx="1">
              <a:schemeClr val="accent1"/>
            </a:lnRef>
            <a:fillRef idx="0">
              <a:schemeClr val="accent1"/>
            </a:fillRef>
            <a:effectRef idx="0">
              <a:schemeClr val="accent1"/>
            </a:effectRef>
            <a:fontRef idx="minor">
              <a:schemeClr val="tx1"/>
            </a:fontRef>
          </p:style>
        </p:cxnSp>
        <p:pic>
          <p:nvPicPr>
            <p:cNvPr id="96" name="Picture 95">
              <a:extLst>
                <a:ext uri="{FF2B5EF4-FFF2-40B4-BE49-F238E27FC236}">
                  <a16:creationId xmlns:a16="http://schemas.microsoft.com/office/drawing/2014/main" id="{990148D9-DABF-4406-8D56-0DAE96CDE8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4485" y="4651918"/>
              <a:ext cx="236314" cy="375566"/>
            </a:xfrm>
            <a:prstGeom prst="rect">
              <a:avLst/>
            </a:prstGeom>
          </p:spPr>
        </p:pic>
        <p:pic>
          <p:nvPicPr>
            <p:cNvPr id="97" name="Picture 96">
              <a:extLst>
                <a:ext uri="{FF2B5EF4-FFF2-40B4-BE49-F238E27FC236}">
                  <a16:creationId xmlns:a16="http://schemas.microsoft.com/office/drawing/2014/main" id="{2294D76E-8BE9-43F1-8B8E-AC94B2C691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07341" y="4669037"/>
              <a:ext cx="236314" cy="375566"/>
            </a:xfrm>
            <a:prstGeom prst="rect">
              <a:avLst/>
            </a:prstGeom>
          </p:spPr>
        </p:pic>
        <p:sp>
          <p:nvSpPr>
            <p:cNvPr id="104" name="Rectangle 103">
              <a:extLst>
                <a:ext uri="{FF2B5EF4-FFF2-40B4-BE49-F238E27FC236}">
                  <a16:creationId xmlns:a16="http://schemas.microsoft.com/office/drawing/2014/main" id="{839ACEE0-329E-44AF-B068-AA6F6F59C932}"/>
                </a:ext>
              </a:extLst>
            </p:cNvPr>
            <p:cNvSpPr/>
            <p:nvPr/>
          </p:nvSpPr>
          <p:spPr>
            <a:xfrm>
              <a:off x="6243922" y="5139679"/>
              <a:ext cx="426720" cy="369332"/>
            </a:xfrm>
            <a:prstGeom prst="rect">
              <a:avLst/>
            </a:prstGeom>
          </p:spPr>
          <p:txBody>
            <a:bodyPr wrap="none">
              <a:spAutoFit/>
            </a:bodyPr>
            <a:lstStyle/>
            <a:p>
              <a:r>
                <a:rPr lang="en-GB" b="1" dirty="0">
                  <a:solidFill>
                    <a:srgbClr val="87BD31"/>
                  </a:solidFill>
                </a:rPr>
                <a:t>10</a:t>
              </a:r>
              <a:endParaRPr lang="en-GB" dirty="0"/>
            </a:p>
          </p:txBody>
        </p:sp>
        <p:sp>
          <p:nvSpPr>
            <p:cNvPr id="107" name="Rectangle 106">
              <a:extLst>
                <a:ext uri="{FF2B5EF4-FFF2-40B4-BE49-F238E27FC236}">
                  <a16:creationId xmlns:a16="http://schemas.microsoft.com/office/drawing/2014/main" id="{FF917858-4E6C-43B5-8F52-65A27B87AFF8}"/>
                </a:ext>
              </a:extLst>
            </p:cNvPr>
            <p:cNvSpPr/>
            <p:nvPr/>
          </p:nvSpPr>
          <p:spPr>
            <a:xfrm>
              <a:off x="6296821" y="5418102"/>
              <a:ext cx="320922" cy="369332"/>
            </a:xfrm>
            <a:prstGeom prst="rect">
              <a:avLst/>
            </a:prstGeom>
          </p:spPr>
          <p:txBody>
            <a:bodyPr wrap="none">
              <a:spAutoFit/>
            </a:bodyPr>
            <a:lstStyle/>
            <a:p>
              <a:r>
                <a:rPr lang="en-GB" b="1" dirty="0">
                  <a:solidFill>
                    <a:srgbClr val="87BD31"/>
                  </a:solidFill>
                </a:rPr>
                <a:t>8</a:t>
              </a:r>
              <a:endParaRPr lang="en-GB" dirty="0"/>
            </a:p>
          </p:txBody>
        </p:sp>
        <p:sp>
          <p:nvSpPr>
            <p:cNvPr id="127" name="Rectangle 126">
              <a:extLst>
                <a:ext uri="{FF2B5EF4-FFF2-40B4-BE49-F238E27FC236}">
                  <a16:creationId xmlns:a16="http://schemas.microsoft.com/office/drawing/2014/main" id="{0FD5D4C9-2D92-4647-A627-BAB13619EBC3}"/>
                </a:ext>
              </a:extLst>
            </p:cNvPr>
            <p:cNvSpPr/>
            <p:nvPr/>
          </p:nvSpPr>
          <p:spPr>
            <a:xfrm>
              <a:off x="6886316" y="5139679"/>
              <a:ext cx="306494" cy="369332"/>
            </a:xfrm>
            <a:prstGeom prst="rect">
              <a:avLst/>
            </a:prstGeom>
          </p:spPr>
          <p:txBody>
            <a:bodyPr wrap="none">
              <a:spAutoFit/>
            </a:bodyPr>
            <a:lstStyle/>
            <a:p>
              <a:r>
                <a:rPr lang="en-GB" b="1" dirty="0">
                  <a:solidFill>
                    <a:srgbClr val="87BD31"/>
                  </a:solidFill>
                </a:rPr>
                <a:t>2</a:t>
              </a:r>
              <a:endParaRPr lang="en-GB" dirty="0"/>
            </a:p>
          </p:txBody>
        </p:sp>
        <p:sp>
          <p:nvSpPr>
            <p:cNvPr id="128" name="Rectangle 127">
              <a:extLst>
                <a:ext uri="{FF2B5EF4-FFF2-40B4-BE49-F238E27FC236}">
                  <a16:creationId xmlns:a16="http://schemas.microsoft.com/office/drawing/2014/main" id="{B7211E9D-7A56-45D8-9EC3-82CB322D2F89}"/>
                </a:ext>
              </a:extLst>
            </p:cNvPr>
            <p:cNvSpPr/>
            <p:nvPr/>
          </p:nvSpPr>
          <p:spPr>
            <a:xfrm>
              <a:off x="6878289" y="5427521"/>
              <a:ext cx="320922" cy="369332"/>
            </a:xfrm>
            <a:prstGeom prst="rect">
              <a:avLst/>
            </a:prstGeom>
          </p:spPr>
          <p:txBody>
            <a:bodyPr wrap="none">
              <a:spAutoFit/>
            </a:bodyPr>
            <a:lstStyle/>
            <a:p>
              <a:r>
                <a:rPr lang="en-GB" b="1" dirty="0">
                  <a:solidFill>
                    <a:srgbClr val="87BD31"/>
                  </a:solidFill>
                </a:rPr>
                <a:t>8</a:t>
              </a:r>
              <a:endParaRPr lang="en-GB" dirty="0"/>
            </a:p>
          </p:txBody>
        </p:sp>
        <p:sp>
          <p:nvSpPr>
            <p:cNvPr id="121" name="Rectangle 120">
              <a:extLst>
                <a:ext uri="{FF2B5EF4-FFF2-40B4-BE49-F238E27FC236}">
                  <a16:creationId xmlns:a16="http://schemas.microsoft.com/office/drawing/2014/main" id="{B5304F55-9BCE-4B0E-A191-C6A5B9DF89FF}"/>
                </a:ext>
              </a:extLst>
            </p:cNvPr>
            <p:cNvSpPr/>
            <p:nvPr/>
          </p:nvSpPr>
          <p:spPr>
            <a:xfrm>
              <a:off x="7475861" y="5026964"/>
              <a:ext cx="438047" cy="81071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658BE659-D26E-4F00-86EE-C5582FE5616A}"/>
                </a:ext>
              </a:extLst>
            </p:cNvPr>
            <p:cNvSpPr/>
            <p:nvPr/>
          </p:nvSpPr>
          <p:spPr>
            <a:xfrm>
              <a:off x="7548879" y="5471194"/>
              <a:ext cx="302358" cy="30235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87BD31"/>
                </a:solidFill>
              </a:endParaRPr>
            </a:p>
          </p:txBody>
        </p:sp>
        <p:grpSp>
          <p:nvGrpSpPr>
            <p:cNvPr id="123" name="Group 122">
              <a:extLst>
                <a:ext uri="{FF2B5EF4-FFF2-40B4-BE49-F238E27FC236}">
                  <a16:creationId xmlns:a16="http://schemas.microsoft.com/office/drawing/2014/main" id="{F4FADB71-8AA3-4C7F-9507-B48FF47C0E4B}"/>
                </a:ext>
              </a:extLst>
            </p:cNvPr>
            <p:cNvGrpSpPr/>
            <p:nvPr/>
          </p:nvGrpSpPr>
          <p:grpSpPr>
            <a:xfrm>
              <a:off x="7520697" y="5360305"/>
              <a:ext cx="357009" cy="447487"/>
              <a:chOff x="1689946" y="2813218"/>
              <a:chExt cx="357009" cy="447487"/>
            </a:xfrm>
          </p:grpSpPr>
          <p:sp>
            <p:nvSpPr>
              <p:cNvPr id="124" name="Rectangle 123">
                <a:extLst>
                  <a:ext uri="{FF2B5EF4-FFF2-40B4-BE49-F238E27FC236}">
                    <a16:creationId xmlns:a16="http://schemas.microsoft.com/office/drawing/2014/main" id="{72B9E3C7-561A-4E12-B022-DEDF05B4A57F}"/>
                  </a:ext>
                </a:extLst>
              </p:cNvPr>
              <p:cNvSpPr/>
              <p:nvPr/>
            </p:nvSpPr>
            <p:spPr>
              <a:xfrm>
                <a:off x="1716415" y="2891373"/>
                <a:ext cx="330540" cy="369332"/>
              </a:xfrm>
              <a:prstGeom prst="rect">
                <a:avLst/>
              </a:prstGeom>
            </p:spPr>
            <p:txBody>
              <a:bodyPr wrap="square">
                <a:spAutoFit/>
              </a:bodyPr>
              <a:lstStyle/>
              <a:p>
                <a:r>
                  <a:rPr lang="en-GB" dirty="0"/>
                  <a:t>4</a:t>
                </a:r>
              </a:p>
            </p:txBody>
          </p:sp>
          <p:sp>
            <p:nvSpPr>
              <p:cNvPr id="125" name="Rectangle 124">
                <a:extLst>
                  <a:ext uri="{FF2B5EF4-FFF2-40B4-BE49-F238E27FC236}">
                    <a16:creationId xmlns:a16="http://schemas.microsoft.com/office/drawing/2014/main" id="{645BD982-2873-43E3-AFE8-54319384F627}"/>
                  </a:ext>
                </a:extLst>
              </p:cNvPr>
              <p:cNvSpPr/>
              <p:nvPr/>
            </p:nvSpPr>
            <p:spPr>
              <a:xfrm>
                <a:off x="1689946" y="2813218"/>
                <a:ext cx="330540" cy="369332"/>
              </a:xfrm>
              <a:prstGeom prst="rect">
                <a:avLst/>
              </a:prstGeom>
            </p:spPr>
            <p:txBody>
              <a:bodyPr wrap="square">
                <a:spAutoFit/>
              </a:bodyPr>
              <a:lstStyle/>
              <a:p>
                <a:endParaRPr lang="en-GB" dirty="0"/>
              </a:p>
            </p:txBody>
          </p:sp>
          <p:cxnSp>
            <p:nvCxnSpPr>
              <p:cNvPr id="126" name="Straight Connector 125">
                <a:extLst>
                  <a:ext uri="{FF2B5EF4-FFF2-40B4-BE49-F238E27FC236}">
                    <a16:creationId xmlns:a16="http://schemas.microsoft.com/office/drawing/2014/main" id="{793FE7BD-84E3-49E6-9B33-F8ABF4A9A5E6}"/>
                  </a:ext>
                </a:extLst>
              </p:cNvPr>
              <p:cNvCxnSpPr>
                <a:cxnSpLocks/>
              </p:cNvCxnSpPr>
              <p:nvPr/>
            </p:nvCxnSpPr>
            <p:spPr>
              <a:xfrm>
                <a:off x="1714613" y="2883799"/>
                <a:ext cx="2990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0" name="Rectangle 129">
              <a:extLst>
                <a:ext uri="{FF2B5EF4-FFF2-40B4-BE49-F238E27FC236}">
                  <a16:creationId xmlns:a16="http://schemas.microsoft.com/office/drawing/2014/main" id="{704D347B-C61D-4D8E-9970-1F0D350E0D1D}"/>
                </a:ext>
              </a:extLst>
            </p:cNvPr>
            <p:cNvSpPr/>
            <p:nvPr/>
          </p:nvSpPr>
          <p:spPr>
            <a:xfrm>
              <a:off x="7548879" y="5086271"/>
              <a:ext cx="302358" cy="30235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b="1" dirty="0">
                  <a:solidFill>
                    <a:srgbClr val="87BD31"/>
                  </a:solidFill>
                </a:rPr>
                <a:t>10</a:t>
              </a:r>
            </a:p>
          </p:txBody>
        </p:sp>
        <p:sp>
          <p:nvSpPr>
            <p:cNvPr id="140" name="Rectangle 139">
              <a:extLst>
                <a:ext uri="{FF2B5EF4-FFF2-40B4-BE49-F238E27FC236}">
                  <a16:creationId xmlns:a16="http://schemas.microsoft.com/office/drawing/2014/main" id="{C68DF712-00D1-4173-8B77-4C25DDAF9705}"/>
                </a:ext>
              </a:extLst>
            </p:cNvPr>
            <p:cNvSpPr/>
            <p:nvPr/>
          </p:nvSpPr>
          <p:spPr>
            <a:xfrm>
              <a:off x="4788832" y="5032416"/>
              <a:ext cx="438047" cy="81071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BBECEBEE-8798-4C59-9511-B00F5ED89B8B}"/>
                </a:ext>
              </a:extLst>
            </p:cNvPr>
            <p:cNvSpPr/>
            <p:nvPr/>
          </p:nvSpPr>
          <p:spPr>
            <a:xfrm>
              <a:off x="4861850" y="5476646"/>
              <a:ext cx="302358" cy="30235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87BD31"/>
                </a:solidFill>
              </a:endParaRPr>
            </a:p>
          </p:txBody>
        </p:sp>
        <p:grpSp>
          <p:nvGrpSpPr>
            <p:cNvPr id="142" name="Group 141">
              <a:extLst>
                <a:ext uri="{FF2B5EF4-FFF2-40B4-BE49-F238E27FC236}">
                  <a16:creationId xmlns:a16="http://schemas.microsoft.com/office/drawing/2014/main" id="{B29FEB3A-A902-4FCE-904B-552525C86C5C}"/>
                </a:ext>
              </a:extLst>
            </p:cNvPr>
            <p:cNvGrpSpPr/>
            <p:nvPr/>
          </p:nvGrpSpPr>
          <p:grpSpPr>
            <a:xfrm>
              <a:off x="4833668" y="5365757"/>
              <a:ext cx="357009" cy="447487"/>
              <a:chOff x="1689946" y="2813218"/>
              <a:chExt cx="357009" cy="447487"/>
            </a:xfrm>
          </p:grpSpPr>
          <p:sp>
            <p:nvSpPr>
              <p:cNvPr id="143" name="Rectangle 142">
                <a:extLst>
                  <a:ext uri="{FF2B5EF4-FFF2-40B4-BE49-F238E27FC236}">
                    <a16:creationId xmlns:a16="http://schemas.microsoft.com/office/drawing/2014/main" id="{5499435D-4899-42B8-BA79-6FD6727A50DC}"/>
                  </a:ext>
                </a:extLst>
              </p:cNvPr>
              <p:cNvSpPr/>
              <p:nvPr/>
            </p:nvSpPr>
            <p:spPr>
              <a:xfrm>
                <a:off x="1716415" y="2891373"/>
                <a:ext cx="330540" cy="369332"/>
              </a:xfrm>
              <a:prstGeom prst="rect">
                <a:avLst/>
              </a:prstGeom>
            </p:spPr>
            <p:txBody>
              <a:bodyPr wrap="square">
                <a:spAutoFit/>
              </a:bodyPr>
              <a:lstStyle/>
              <a:p>
                <a:r>
                  <a:rPr lang="en-GB" dirty="0"/>
                  <a:t>4</a:t>
                </a:r>
              </a:p>
            </p:txBody>
          </p:sp>
          <p:sp>
            <p:nvSpPr>
              <p:cNvPr id="144" name="Rectangle 143">
                <a:extLst>
                  <a:ext uri="{FF2B5EF4-FFF2-40B4-BE49-F238E27FC236}">
                    <a16:creationId xmlns:a16="http://schemas.microsoft.com/office/drawing/2014/main" id="{C4C8EEF0-E176-44B9-8AE6-6CEDDDE3B911}"/>
                  </a:ext>
                </a:extLst>
              </p:cNvPr>
              <p:cNvSpPr/>
              <p:nvPr/>
            </p:nvSpPr>
            <p:spPr>
              <a:xfrm>
                <a:off x="1689946" y="2813218"/>
                <a:ext cx="330540" cy="369332"/>
              </a:xfrm>
              <a:prstGeom prst="rect">
                <a:avLst/>
              </a:prstGeom>
            </p:spPr>
            <p:txBody>
              <a:bodyPr wrap="square">
                <a:spAutoFit/>
              </a:bodyPr>
              <a:lstStyle/>
              <a:p>
                <a:endParaRPr lang="en-GB" dirty="0"/>
              </a:p>
            </p:txBody>
          </p:sp>
          <p:cxnSp>
            <p:nvCxnSpPr>
              <p:cNvPr id="145" name="Straight Connector 144">
                <a:extLst>
                  <a:ext uri="{FF2B5EF4-FFF2-40B4-BE49-F238E27FC236}">
                    <a16:creationId xmlns:a16="http://schemas.microsoft.com/office/drawing/2014/main" id="{71D70443-4215-4E04-82CA-A455ABA68B3E}"/>
                  </a:ext>
                </a:extLst>
              </p:cNvPr>
              <p:cNvCxnSpPr>
                <a:cxnSpLocks/>
              </p:cNvCxnSpPr>
              <p:nvPr/>
            </p:nvCxnSpPr>
            <p:spPr>
              <a:xfrm>
                <a:off x="1714613" y="2883799"/>
                <a:ext cx="2990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6" name="Rectangle 145">
              <a:extLst>
                <a:ext uri="{FF2B5EF4-FFF2-40B4-BE49-F238E27FC236}">
                  <a16:creationId xmlns:a16="http://schemas.microsoft.com/office/drawing/2014/main" id="{ACCEDA26-38EA-48C0-8ABB-6344378C212D}"/>
                </a:ext>
              </a:extLst>
            </p:cNvPr>
            <p:cNvSpPr/>
            <p:nvPr/>
          </p:nvSpPr>
          <p:spPr>
            <a:xfrm>
              <a:off x="4861850" y="5091723"/>
              <a:ext cx="302358" cy="302358"/>
            </a:xfrm>
            <a:prstGeom prst="rect">
              <a:avLst/>
            </a:prstGeom>
            <a:solidFill>
              <a:schemeClr val="bg1"/>
            </a:solidFill>
            <a:ln>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87BD31"/>
                  </a:solidFill>
                </a:rPr>
                <a:t>1</a:t>
              </a:r>
            </a:p>
          </p:txBody>
        </p:sp>
      </p:gr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9" name="Rectangle 8"/>
          <p:cNvSpPr/>
          <p:nvPr/>
        </p:nvSpPr>
        <p:spPr>
          <a:xfrm>
            <a:off x="447429" y="670981"/>
            <a:ext cx="3928594"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Multiply Unit Fractions by an Integer </a:t>
            </a:r>
          </a:p>
        </p:txBody>
      </p:sp>
      <p:sp>
        <p:nvSpPr>
          <p:cNvPr id="20" name="Rectangle 19">
            <a:extLst>
              <a:ext uri="{FF2B5EF4-FFF2-40B4-BE49-F238E27FC236}">
                <a16:creationId xmlns:a16="http://schemas.microsoft.com/office/drawing/2014/main" id="{76070C9F-0EA1-42FE-976B-1E4B200AF924}"/>
              </a:ext>
            </a:extLst>
          </p:cNvPr>
          <p:cNvSpPr/>
          <p:nvPr/>
        </p:nvSpPr>
        <p:spPr>
          <a:xfrm>
            <a:off x="447430" y="2980626"/>
            <a:ext cx="5919814" cy="3512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4221537"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4221537"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2229C11-0AE3-443A-B413-F193DC508241}"/>
              </a:ext>
            </a:extLst>
          </p:cNvPr>
          <p:cNvSpPr/>
          <p:nvPr/>
        </p:nvSpPr>
        <p:spPr>
          <a:xfrm>
            <a:off x="708870" y="1209632"/>
            <a:ext cx="7403284" cy="2139047"/>
          </a:xfrm>
          <a:prstGeom prst="rect">
            <a:avLst/>
          </a:prstGeom>
        </p:spPr>
        <p:txBody>
          <a:bodyPr wrap="square">
            <a:spAutoFit/>
          </a:bodyPr>
          <a:lstStyle/>
          <a:p>
            <a:pPr>
              <a:spcAft>
                <a:spcPts val="600"/>
              </a:spcAft>
            </a:pPr>
            <a:r>
              <a:rPr lang="en-GB" dirty="0">
                <a:latin typeface="Twinkl" pitchFamily="2" charset="0"/>
              </a:rPr>
              <a:t>Jessie multiplies a unit fraction by an integer.</a:t>
            </a:r>
          </a:p>
          <a:p>
            <a:pPr>
              <a:spcAft>
                <a:spcPts val="600"/>
              </a:spcAft>
            </a:pPr>
            <a:r>
              <a:rPr lang="en-GB" dirty="0">
                <a:latin typeface="Twinkl" pitchFamily="2" charset="0"/>
              </a:rPr>
              <a:t>The fraction has a denominator which is a factor of 8.</a:t>
            </a:r>
          </a:p>
          <a:p>
            <a:pPr>
              <a:spcAft>
                <a:spcPts val="600"/>
              </a:spcAft>
            </a:pPr>
            <a:r>
              <a:rPr lang="en-GB" dirty="0">
                <a:latin typeface="Twinkl" pitchFamily="2" charset="0"/>
              </a:rPr>
              <a:t>The product is less than 1. </a:t>
            </a:r>
          </a:p>
          <a:p>
            <a:pPr>
              <a:spcAft>
                <a:spcPts val="600"/>
              </a:spcAft>
            </a:pPr>
            <a:r>
              <a:rPr lang="en-GB" dirty="0">
                <a:latin typeface="Twinkl" pitchFamily="2" charset="0"/>
              </a:rPr>
              <a:t>The integer is a factor of 10. </a:t>
            </a:r>
          </a:p>
          <a:p>
            <a:pPr>
              <a:spcAft>
                <a:spcPts val="600"/>
              </a:spcAft>
            </a:pPr>
            <a:r>
              <a:rPr lang="en-GB" dirty="0">
                <a:latin typeface="Twinkl" pitchFamily="2" charset="0"/>
              </a:rPr>
              <a:t>What could the calculation be? </a:t>
            </a:r>
          </a:p>
          <a:p>
            <a:pPr>
              <a:spcAft>
                <a:spcPts val="600"/>
              </a:spcAft>
            </a:pPr>
            <a:r>
              <a:rPr lang="en-GB" dirty="0">
                <a:latin typeface="Twinkl" pitchFamily="2" charset="0"/>
              </a:rPr>
              <a:t>There are 3 possible answers. Can you find them all?</a:t>
            </a:r>
          </a:p>
        </p:txBody>
      </p:sp>
      <p:pic>
        <p:nvPicPr>
          <p:cNvPr id="6" name="Picture 5">
            <a:extLst>
              <a:ext uri="{FF2B5EF4-FFF2-40B4-BE49-F238E27FC236}">
                <a16:creationId xmlns:a16="http://schemas.microsoft.com/office/drawing/2014/main" id="{F76FA04D-36E2-4678-B26D-F829BD1E9D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468"/>
          <a:stretch/>
        </p:blipFill>
        <p:spPr>
          <a:xfrm>
            <a:off x="4629521" y="1831209"/>
            <a:ext cx="3163852" cy="4577980"/>
          </a:xfrm>
          <a:prstGeom prst="rect">
            <a:avLst/>
          </a:prstGeom>
        </p:spPr>
      </p:pic>
      <p:grpSp>
        <p:nvGrpSpPr>
          <p:cNvPr id="17" name="Group 16">
            <a:extLst>
              <a:ext uri="{FF2B5EF4-FFF2-40B4-BE49-F238E27FC236}">
                <a16:creationId xmlns:a16="http://schemas.microsoft.com/office/drawing/2014/main" id="{6750A4DA-B780-4D06-85D5-68DF06638873}"/>
              </a:ext>
            </a:extLst>
          </p:cNvPr>
          <p:cNvGrpSpPr/>
          <p:nvPr/>
        </p:nvGrpSpPr>
        <p:grpSpPr>
          <a:xfrm>
            <a:off x="858489" y="3434323"/>
            <a:ext cx="2782332" cy="2650576"/>
            <a:chOff x="858489" y="3434323"/>
            <a:chExt cx="2782332" cy="2650576"/>
          </a:xfrm>
        </p:grpSpPr>
        <p:sp>
          <p:nvSpPr>
            <p:cNvPr id="16" name="Rectangle 15">
              <a:extLst>
                <a:ext uri="{FF2B5EF4-FFF2-40B4-BE49-F238E27FC236}">
                  <a16:creationId xmlns:a16="http://schemas.microsoft.com/office/drawing/2014/main" id="{48923AEE-CF82-46B8-871A-3C51F960FA9E}"/>
                </a:ext>
              </a:extLst>
            </p:cNvPr>
            <p:cNvSpPr/>
            <p:nvPr/>
          </p:nvSpPr>
          <p:spPr>
            <a:xfrm>
              <a:off x="858489" y="3434323"/>
              <a:ext cx="2782332" cy="2650576"/>
            </a:xfrm>
            <a:prstGeom prst="rect">
              <a:avLst/>
            </a:prstGeom>
            <a:solidFill>
              <a:schemeClr val="bg1"/>
            </a:solidFill>
            <a:ln w="19050">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AD9C34EC-4A15-451F-8725-E317BD139D2C}"/>
                </a:ext>
              </a:extLst>
            </p:cNvPr>
            <p:cNvGrpSpPr/>
            <p:nvPr/>
          </p:nvGrpSpPr>
          <p:grpSpPr>
            <a:xfrm>
              <a:off x="1253963" y="3600564"/>
              <a:ext cx="1587657" cy="593537"/>
              <a:chOff x="926793" y="3550230"/>
              <a:chExt cx="1587657" cy="593537"/>
            </a:xfrm>
          </p:grpSpPr>
          <p:sp>
            <p:nvSpPr>
              <p:cNvPr id="26" name="Rectangle 25">
                <a:extLst>
                  <a:ext uri="{FF2B5EF4-FFF2-40B4-BE49-F238E27FC236}">
                    <a16:creationId xmlns:a16="http://schemas.microsoft.com/office/drawing/2014/main" id="{6DFC91A9-F6F4-4581-8C72-4AE45A37375C}"/>
                  </a:ext>
                </a:extLst>
              </p:cNvPr>
              <p:cNvSpPr/>
              <p:nvPr/>
            </p:nvSpPr>
            <p:spPr>
              <a:xfrm>
                <a:off x="926793" y="3585389"/>
                <a:ext cx="1297150" cy="523220"/>
              </a:xfrm>
              <a:prstGeom prst="rect">
                <a:avLst/>
              </a:prstGeom>
            </p:spPr>
            <p:txBody>
              <a:bodyPr wrap="none">
                <a:spAutoFit/>
              </a:bodyPr>
              <a:lstStyle/>
              <a:p>
                <a:pPr algn="ctr"/>
                <a:r>
                  <a:rPr lang="en-GB" sz="2800" dirty="0">
                    <a:solidFill>
                      <a:srgbClr val="87BD31"/>
                    </a:solidFill>
                  </a:rPr>
                  <a:t>   × 1 =</a:t>
                </a:r>
              </a:p>
            </p:txBody>
          </p:sp>
          <p:grpSp>
            <p:nvGrpSpPr>
              <p:cNvPr id="27" name="Group 26">
                <a:extLst>
                  <a:ext uri="{FF2B5EF4-FFF2-40B4-BE49-F238E27FC236}">
                    <a16:creationId xmlns:a16="http://schemas.microsoft.com/office/drawing/2014/main" id="{3CB53C2E-6410-40A2-B261-9397FA7C5EA0}"/>
                  </a:ext>
                </a:extLst>
              </p:cNvPr>
              <p:cNvGrpSpPr/>
              <p:nvPr/>
            </p:nvGrpSpPr>
            <p:grpSpPr>
              <a:xfrm>
                <a:off x="2175987" y="3550230"/>
                <a:ext cx="338463" cy="593537"/>
                <a:chOff x="1689946" y="2589013"/>
                <a:chExt cx="338463" cy="593537"/>
              </a:xfrm>
            </p:grpSpPr>
            <p:sp>
              <p:nvSpPr>
                <p:cNvPr id="28" name="Rectangle 27">
                  <a:extLst>
                    <a:ext uri="{FF2B5EF4-FFF2-40B4-BE49-F238E27FC236}">
                      <a16:creationId xmlns:a16="http://schemas.microsoft.com/office/drawing/2014/main" id="{3BCF81CB-A203-419F-9EC9-C6B80C627D3B}"/>
                    </a:ext>
                  </a:extLst>
                </p:cNvPr>
                <p:cNvSpPr/>
                <p:nvPr/>
              </p:nvSpPr>
              <p:spPr>
                <a:xfrm>
                  <a:off x="1697869" y="2589013"/>
                  <a:ext cx="330540" cy="369332"/>
                </a:xfrm>
                <a:prstGeom prst="rect">
                  <a:avLst/>
                </a:prstGeom>
              </p:spPr>
              <p:txBody>
                <a:bodyPr wrap="square">
                  <a:spAutoFit/>
                </a:bodyPr>
                <a:lstStyle/>
                <a:p>
                  <a:r>
                    <a:rPr lang="en-GB" dirty="0">
                      <a:solidFill>
                        <a:srgbClr val="87BD31"/>
                      </a:solidFill>
                    </a:rPr>
                    <a:t>1</a:t>
                  </a:r>
                </a:p>
              </p:txBody>
            </p:sp>
            <p:sp>
              <p:nvSpPr>
                <p:cNvPr id="29" name="Rectangle 28">
                  <a:extLst>
                    <a:ext uri="{FF2B5EF4-FFF2-40B4-BE49-F238E27FC236}">
                      <a16:creationId xmlns:a16="http://schemas.microsoft.com/office/drawing/2014/main" id="{F7428CCF-6E26-45EE-BBDD-36E92AE490AC}"/>
                    </a:ext>
                  </a:extLst>
                </p:cNvPr>
                <p:cNvSpPr/>
                <p:nvPr/>
              </p:nvSpPr>
              <p:spPr>
                <a:xfrm>
                  <a:off x="1689946" y="2813218"/>
                  <a:ext cx="330540" cy="369332"/>
                </a:xfrm>
                <a:prstGeom prst="rect">
                  <a:avLst/>
                </a:prstGeom>
              </p:spPr>
              <p:txBody>
                <a:bodyPr wrap="square">
                  <a:spAutoFit/>
                </a:bodyPr>
                <a:lstStyle/>
                <a:p>
                  <a:r>
                    <a:rPr lang="en-GB" dirty="0">
                      <a:solidFill>
                        <a:srgbClr val="87BD31"/>
                      </a:solidFill>
                    </a:rPr>
                    <a:t>2</a:t>
                  </a:r>
                </a:p>
              </p:txBody>
            </p:sp>
            <p:cxnSp>
              <p:nvCxnSpPr>
                <p:cNvPr id="30" name="Straight Connector 29">
                  <a:extLst>
                    <a:ext uri="{FF2B5EF4-FFF2-40B4-BE49-F238E27FC236}">
                      <a16:creationId xmlns:a16="http://schemas.microsoft.com/office/drawing/2014/main" id="{6F6208FE-9B8E-4E70-8EDB-CFFDADAF0944}"/>
                    </a:ext>
                  </a:extLst>
                </p:cNvPr>
                <p:cNvCxnSpPr>
                  <a:cxnSpLocks/>
                </p:cNvCxnSpPr>
                <p:nvPr/>
              </p:nvCxnSpPr>
              <p:spPr>
                <a:xfrm>
                  <a:off x="1760319" y="2883799"/>
                  <a:ext cx="142517" cy="0"/>
                </a:xfrm>
                <a:prstGeom prst="line">
                  <a:avLst/>
                </a:prstGeom>
                <a:ln w="12700">
                  <a:solidFill>
                    <a:srgbClr val="87BD3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95E3AE3-6FC4-4CC7-A20D-6051D4F73024}"/>
                  </a:ext>
                </a:extLst>
              </p:cNvPr>
              <p:cNvGrpSpPr/>
              <p:nvPr/>
            </p:nvGrpSpPr>
            <p:grpSpPr>
              <a:xfrm>
                <a:off x="984750" y="3550230"/>
                <a:ext cx="338463" cy="593537"/>
                <a:chOff x="1689946" y="2589013"/>
                <a:chExt cx="338463" cy="593537"/>
              </a:xfrm>
            </p:grpSpPr>
            <p:sp>
              <p:nvSpPr>
                <p:cNvPr id="32" name="Rectangle 31">
                  <a:extLst>
                    <a:ext uri="{FF2B5EF4-FFF2-40B4-BE49-F238E27FC236}">
                      <a16:creationId xmlns:a16="http://schemas.microsoft.com/office/drawing/2014/main" id="{CF0606C1-AD63-43AA-96D3-293D7FCB8779}"/>
                    </a:ext>
                  </a:extLst>
                </p:cNvPr>
                <p:cNvSpPr/>
                <p:nvPr/>
              </p:nvSpPr>
              <p:spPr>
                <a:xfrm>
                  <a:off x="1697869" y="2589013"/>
                  <a:ext cx="330540" cy="369332"/>
                </a:xfrm>
                <a:prstGeom prst="rect">
                  <a:avLst/>
                </a:prstGeom>
              </p:spPr>
              <p:txBody>
                <a:bodyPr wrap="square">
                  <a:spAutoFit/>
                </a:bodyPr>
                <a:lstStyle/>
                <a:p>
                  <a:r>
                    <a:rPr lang="en-GB" dirty="0">
                      <a:solidFill>
                        <a:srgbClr val="87BD31"/>
                      </a:solidFill>
                    </a:rPr>
                    <a:t>1</a:t>
                  </a:r>
                </a:p>
              </p:txBody>
            </p:sp>
            <p:sp>
              <p:nvSpPr>
                <p:cNvPr id="33" name="Rectangle 32">
                  <a:extLst>
                    <a:ext uri="{FF2B5EF4-FFF2-40B4-BE49-F238E27FC236}">
                      <a16:creationId xmlns:a16="http://schemas.microsoft.com/office/drawing/2014/main" id="{B6AF27B4-C52D-4206-8561-522F066F77F2}"/>
                    </a:ext>
                  </a:extLst>
                </p:cNvPr>
                <p:cNvSpPr/>
                <p:nvPr/>
              </p:nvSpPr>
              <p:spPr>
                <a:xfrm>
                  <a:off x="1689946" y="2813218"/>
                  <a:ext cx="330540" cy="369332"/>
                </a:xfrm>
                <a:prstGeom prst="rect">
                  <a:avLst/>
                </a:prstGeom>
              </p:spPr>
              <p:txBody>
                <a:bodyPr wrap="square">
                  <a:spAutoFit/>
                </a:bodyPr>
                <a:lstStyle/>
                <a:p>
                  <a:r>
                    <a:rPr lang="en-GB" dirty="0">
                      <a:solidFill>
                        <a:srgbClr val="87BD31"/>
                      </a:solidFill>
                    </a:rPr>
                    <a:t>2</a:t>
                  </a:r>
                </a:p>
              </p:txBody>
            </p:sp>
            <p:cxnSp>
              <p:nvCxnSpPr>
                <p:cNvPr id="34" name="Straight Connector 33">
                  <a:extLst>
                    <a:ext uri="{FF2B5EF4-FFF2-40B4-BE49-F238E27FC236}">
                      <a16:creationId xmlns:a16="http://schemas.microsoft.com/office/drawing/2014/main" id="{5F7BD7CC-E58C-433B-B0A1-D6F1B6A3B55F}"/>
                    </a:ext>
                  </a:extLst>
                </p:cNvPr>
                <p:cNvCxnSpPr>
                  <a:cxnSpLocks/>
                </p:cNvCxnSpPr>
                <p:nvPr/>
              </p:nvCxnSpPr>
              <p:spPr>
                <a:xfrm>
                  <a:off x="1760319" y="2883799"/>
                  <a:ext cx="142517" cy="0"/>
                </a:xfrm>
                <a:prstGeom prst="line">
                  <a:avLst/>
                </a:prstGeom>
                <a:ln w="12700">
                  <a:solidFill>
                    <a:srgbClr val="87BD31"/>
                  </a:solidFill>
                </a:ln>
              </p:spPr>
              <p:style>
                <a:lnRef idx="1">
                  <a:schemeClr val="accent1"/>
                </a:lnRef>
                <a:fillRef idx="0">
                  <a:schemeClr val="accent1"/>
                </a:fillRef>
                <a:effectRef idx="0">
                  <a:schemeClr val="accent1"/>
                </a:effectRef>
                <a:fontRef idx="minor">
                  <a:schemeClr val="tx1"/>
                </a:fontRef>
              </p:style>
            </p:cxnSp>
          </p:grpSp>
        </p:grpSp>
        <p:grpSp>
          <p:nvGrpSpPr>
            <p:cNvPr id="35" name="Group 34">
              <a:extLst>
                <a:ext uri="{FF2B5EF4-FFF2-40B4-BE49-F238E27FC236}">
                  <a16:creationId xmlns:a16="http://schemas.microsoft.com/office/drawing/2014/main" id="{0E72E54C-F17E-4945-A13C-DF648BAEDC16}"/>
                </a:ext>
              </a:extLst>
            </p:cNvPr>
            <p:cNvGrpSpPr/>
            <p:nvPr/>
          </p:nvGrpSpPr>
          <p:grpSpPr>
            <a:xfrm>
              <a:off x="1232642" y="4448094"/>
              <a:ext cx="2122795" cy="618704"/>
              <a:chOff x="905472" y="3525063"/>
              <a:chExt cx="2122795" cy="618704"/>
            </a:xfrm>
          </p:grpSpPr>
          <p:sp>
            <p:nvSpPr>
              <p:cNvPr id="36" name="Rectangle 35">
                <a:extLst>
                  <a:ext uri="{FF2B5EF4-FFF2-40B4-BE49-F238E27FC236}">
                    <a16:creationId xmlns:a16="http://schemas.microsoft.com/office/drawing/2014/main" id="{13B68AF4-305B-45D6-8358-125FC4EF7EB7}"/>
                  </a:ext>
                </a:extLst>
              </p:cNvPr>
              <p:cNvSpPr/>
              <p:nvPr/>
            </p:nvSpPr>
            <p:spPr>
              <a:xfrm>
                <a:off x="905472" y="3585389"/>
                <a:ext cx="1893467" cy="523220"/>
              </a:xfrm>
              <a:prstGeom prst="rect">
                <a:avLst/>
              </a:prstGeom>
            </p:spPr>
            <p:txBody>
              <a:bodyPr wrap="none">
                <a:spAutoFit/>
              </a:bodyPr>
              <a:lstStyle/>
              <a:p>
                <a:pPr algn="ctr"/>
                <a:r>
                  <a:rPr lang="en-GB" sz="2800" dirty="0">
                    <a:solidFill>
                      <a:srgbClr val="87BD31"/>
                    </a:solidFill>
                  </a:rPr>
                  <a:t>   × 2 =   =</a:t>
                </a:r>
              </a:p>
            </p:txBody>
          </p:sp>
          <p:grpSp>
            <p:nvGrpSpPr>
              <p:cNvPr id="37" name="Group 36">
                <a:extLst>
                  <a:ext uri="{FF2B5EF4-FFF2-40B4-BE49-F238E27FC236}">
                    <a16:creationId xmlns:a16="http://schemas.microsoft.com/office/drawing/2014/main" id="{CF2CF68F-F1F9-4460-8FB1-FC54D322E858}"/>
                  </a:ext>
                </a:extLst>
              </p:cNvPr>
              <p:cNvGrpSpPr/>
              <p:nvPr/>
            </p:nvGrpSpPr>
            <p:grpSpPr>
              <a:xfrm>
                <a:off x="2175987" y="3525063"/>
                <a:ext cx="852280" cy="618704"/>
                <a:chOff x="1689946" y="2563846"/>
                <a:chExt cx="852280" cy="618704"/>
              </a:xfrm>
            </p:grpSpPr>
            <p:sp>
              <p:nvSpPr>
                <p:cNvPr id="42" name="Rectangle 41">
                  <a:extLst>
                    <a:ext uri="{FF2B5EF4-FFF2-40B4-BE49-F238E27FC236}">
                      <a16:creationId xmlns:a16="http://schemas.microsoft.com/office/drawing/2014/main" id="{522BCC49-6066-4620-AA27-C4FF90931EA4}"/>
                    </a:ext>
                  </a:extLst>
                </p:cNvPr>
                <p:cNvSpPr/>
                <p:nvPr/>
              </p:nvSpPr>
              <p:spPr>
                <a:xfrm>
                  <a:off x="1697869" y="2563846"/>
                  <a:ext cx="330540" cy="369332"/>
                </a:xfrm>
                <a:prstGeom prst="rect">
                  <a:avLst/>
                </a:prstGeom>
              </p:spPr>
              <p:txBody>
                <a:bodyPr wrap="square">
                  <a:spAutoFit/>
                </a:bodyPr>
                <a:lstStyle/>
                <a:p>
                  <a:r>
                    <a:rPr lang="en-GB" dirty="0">
                      <a:solidFill>
                        <a:srgbClr val="87BD31"/>
                      </a:solidFill>
                    </a:rPr>
                    <a:t>2</a:t>
                  </a:r>
                </a:p>
              </p:txBody>
            </p:sp>
            <p:sp>
              <p:nvSpPr>
                <p:cNvPr id="43" name="Rectangle 42">
                  <a:extLst>
                    <a:ext uri="{FF2B5EF4-FFF2-40B4-BE49-F238E27FC236}">
                      <a16:creationId xmlns:a16="http://schemas.microsoft.com/office/drawing/2014/main" id="{C29776D5-4234-406D-9F9E-552C64430807}"/>
                    </a:ext>
                  </a:extLst>
                </p:cNvPr>
                <p:cNvSpPr/>
                <p:nvPr/>
              </p:nvSpPr>
              <p:spPr>
                <a:xfrm>
                  <a:off x="1689946" y="2813218"/>
                  <a:ext cx="330540" cy="369332"/>
                </a:xfrm>
                <a:prstGeom prst="rect">
                  <a:avLst/>
                </a:prstGeom>
              </p:spPr>
              <p:txBody>
                <a:bodyPr wrap="square">
                  <a:spAutoFit/>
                </a:bodyPr>
                <a:lstStyle/>
                <a:p>
                  <a:r>
                    <a:rPr lang="en-GB" dirty="0">
                      <a:solidFill>
                        <a:srgbClr val="87BD31"/>
                      </a:solidFill>
                    </a:rPr>
                    <a:t>4</a:t>
                  </a:r>
                </a:p>
              </p:txBody>
            </p:sp>
            <p:cxnSp>
              <p:nvCxnSpPr>
                <p:cNvPr id="44" name="Straight Connector 43">
                  <a:extLst>
                    <a:ext uri="{FF2B5EF4-FFF2-40B4-BE49-F238E27FC236}">
                      <a16:creationId xmlns:a16="http://schemas.microsoft.com/office/drawing/2014/main" id="{2C11A7D8-A3B3-4223-BA52-4BCC83AC0992}"/>
                    </a:ext>
                  </a:extLst>
                </p:cNvPr>
                <p:cNvCxnSpPr>
                  <a:cxnSpLocks/>
                </p:cNvCxnSpPr>
                <p:nvPr/>
              </p:nvCxnSpPr>
              <p:spPr>
                <a:xfrm>
                  <a:off x="1760319" y="2883799"/>
                  <a:ext cx="142517" cy="0"/>
                </a:xfrm>
                <a:prstGeom prst="line">
                  <a:avLst/>
                </a:prstGeom>
                <a:ln w="12700">
                  <a:solidFill>
                    <a:srgbClr val="87BD3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619F792B-6D68-4F61-BC4A-F30715F45A45}"/>
                    </a:ext>
                  </a:extLst>
                </p:cNvPr>
                <p:cNvSpPr/>
                <p:nvPr/>
              </p:nvSpPr>
              <p:spPr>
                <a:xfrm>
                  <a:off x="2211686" y="2563846"/>
                  <a:ext cx="330540" cy="369332"/>
                </a:xfrm>
                <a:prstGeom prst="rect">
                  <a:avLst/>
                </a:prstGeom>
              </p:spPr>
              <p:txBody>
                <a:bodyPr wrap="square">
                  <a:spAutoFit/>
                </a:bodyPr>
                <a:lstStyle/>
                <a:p>
                  <a:r>
                    <a:rPr lang="en-GB" dirty="0">
                      <a:solidFill>
                        <a:srgbClr val="87BD31"/>
                      </a:solidFill>
                    </a:rPr>
                    <a:t>1</a:t>
                  </a:r>
                </a:p>
              </p:txBody>
            </p:sp>
            <p:sp>
              <p:nvSpPr>
                <p:cNvPr id="46" name="Rectangle 45">
                  <a:extLst>
                    <a:ext uri="{FF2B5EF4-FFF2-40B4-BE49-F238E27FC236}">
                      <a16:creationId xmlns:a16="http://schemas.microsoft.com/office/drawing/2014/main" id="{D3F17598-6238-44BD-931E-12391B23D07A}"/>
                    </a:ext>
                  </a:extLst>
                </p:cNvPr>
                <p:cNvSpPr/>
                <p:nvPr/>
              </p:nvSpPr>
              <p:spPr>
                <a:xfrm>
                  <a:off x="2203763" y="2813218"/>
                  <a:ext cx="330540" cy="369332"/>
                </a:xfrm>
                <a:prstGeom prst="rect">
                  <a:avLst/>
                </a:prstGeom>
              </p:spPr>
              <p:txBody>
                <a:bodyPr wrap="square">
                  <a:spAutoFit/>
                </a:bodyPr>
                <a:lstStyle/>
                <a:p>
                  <a:r>
                    <a:rPr lang="en-GB" dirty="0">
                      <a:solidFill>
                        <a:srgbClr val="87BD31"/>
                      </a:solidFill>
                    </a:rPr>
                    <a:t>4</a:t>
                  </a:r>
                </a:p>
              </p:txBody>
            </p:sp>
            <p:cxnSp>
              <p:nvCxnSpPr>
                <p:cNvPr id="47" name="Straight Connector 46">
                  <a:extLst>
                    <a:ext uri="{FF2B5EF4-FFF2-40B4-BE49-F238E27FC236}">
                      <a16:creationId xmlns:a16="http://schemas.microsoft.com/office/drawing/2014/main" id="{20663976-6AEE-448A-9C79-2B09FF83A46D}"/>
                    </a:ext>
                  </a:extLst>
                </p:cNvPr>
                <p:cNvCxnSpPr>
                  <a:cxnSpLocks/>
                </p:cNvCxnSpPr>
                <p:nvPr/>
              </p:nvCxnSpPr>
              <p:spPr>
                <a:xfrm>
                  <a:off x="2274136" y="2883799"/>
                  <a:ext cx="142517" cy="0"/>
                </a:xfrm>
                <a:prstGeom prst="line">
                  <a:avLst/>
                </a:prstGeom>
                <a:ln w="12700">
                  <a:solidFill>
                    <a:srgbClr val="87BD3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099B00D-9CC7-42D6-BEE9-D1687549D973}"/>
                  </a:ext>
                </a:extLst>
              </p:cNvPr>
              <p:cNvGrpSpPr/>
              <p:nvPr/>
            </p:nvGrpSpPr>
            <p:grpSpPr>
              <a:xfrm>
                <a:off x="984750" y="3550230"/>
                <a:ext cx="338463" cy="593537"/>
                <a:chOff x="1689946" y="2589013"/>
                <a:chExt cx="338463" cy="593537"/>
              </a:xfrm>
            </p:grpSpPr>
            <p:sp>
              <p:nvSpPr>
                <p:cNvPr id="39" name="Rectangle 38">
                  <a:extLst>
                    <a:ext uri="{FF2B5EF4-FFF2-40B4-BE49-F238E27FC236}">
                      <a16:creationId xmlns:a16="http://schemas.microsoft.com/office/drawing/2014/main" id="{DE4BA061-0457-45F2-AD6C-465A9D48BAD9}"/>
                    </a:ext>
                  </a:extLst>
                </p:cNvPr>
                <p:cNvSpPr/>
                <p:nvPr/>
              </p:nvSpPr>
              <p:spPr>
                <a:xfrm>
                  <a:off x="1697869" y="2589013"/>
                  <a:ext cx="330540" cy="369332"/>
                </a:xfrm>
                <a:prstGeom prst="rect">
                  <a:avLst/>
                </a:prstGeom>
              </p:spPr>
              <p:txBody>
                <a:bodyPr wrap="square">
                  <a:spAutoFit/>
                </a:bodyPr>
                <a:lstStyle/>
                <a:p>
                  <a:r>
                    <a:rPr lang="en-GB" dirty="0">
                      <a:solidFill>
                        <a:srgbClr val="87BD31"/>
                      </a:solidFill>
                    </a:rPr>
                    <a:t>1</a:t>
                  </a:r>
                </a:p>
              </p:txBody>
            </p:sp>
            <p:sp>
              <p:nvSpPr>
                <p:cNvPr id="40" name="Rectangle 39">
                  <a:extLst>
                    <a:ext uri="{FF2B5EF4-FFF2-40B4-BE49-F238E27FC236}">
                      <a16:creationId xmlns:a16="http://schemas.microsoft.com/office/drawing/2014/main" id="{4A28BC0C-C19E-4C69-B00E-A8C19C1DF98D}"/>
                    </a:ext>
                  </a:extLst>
                </p:cNvPr>
                <p:cNvSpPr/>
                <p:nvPr/>
              </p:nvSpPr>
              <p:spPr>
                <a:xfrm>
                  <a:off x="1689946" y="2813218"/>
                  <a:ext cx="330540" cy="369332"/>
                </a:xfrm>
                <a:prstGeom prst="rect">
                  <a:avLst/>
                </a:prstGeom>
              </p:spPr>
              <p:txBody>
                <a:bodyPr wrap="square">
                  <a:spAutoFit/>
                </a:bodyPr>
                <a:lstStyle/>
                <a:p>
                  <a:r>
                    <a:rPr lang="en-GB" dirty="0">
                      <a:solidFill>
                        <a:srgbClr val="87BD31"/>
                      </a:solidFill>
                    </a:rPr>
                    <a:t>4</a:t>
                  </a:r>
                </a:p>
              </p:txBody>
            </p:sp>
            <p:cxnSp>
              <p:nvCxnSpPr>
                <p:cNvPr id="41" name="Straight Connector 40">
                  <a:extLst>
                    <a:ext uri="{FF2B5EF4-FFF2-40B4-BE49-F238E27FC236}">
                      <a16:creationId xmlns:a16="http://schemas.microsoft.com/office/drawing/2014/main" id="{836F8E38-C518-4139-AEAE-EA53C02FCF65}"/>
                    </a:ext>
                  </a:extLst>
                </p:cNvPr>
                <p:cNvCxnSpPr>
                  <a:cxnSpLocks/>
                </p:cNvCxnSpPr>
                <p:nvPr/>
              </p:nvCxnSpPr>
              <p:spPr>
                <a:xfrm>
                  <a:off x="1760319" y="2883799"/>
                  <a:ext cx="142517" cy="0"/>
                </a:xfrm>
                <a:prstGeom prst="line">
                  <a:avLst/>
                </a:prstGeom>
                <a:ln w="12700">
                  <a:solidFill>
                    <a:srgbClr val="87BD31"/>
                  </a:solidFill>
                </a:ln>
              </p:spPr>
              <p:style>
                <a:lnRef idx="1">
                  <a:schemeClr val="accent1"/>
                </a:lnRef>
                <a:fillRef idx="0">
                  <a:schemeClr val="accent1"/>
                </a:fillRef>
                <a:effectRef idx="0">
                  <a:schemeClr val="accent1"/>
                </a:effectRef>
                <a:fontRef idx="minor">
                  <a:schemeClr val="tx1"/>
                </a:fontRef>
              </p:style>
            </p:cxnSp>
          </p:grpSp>
        </p:grpSp>
        <p:grpSp>
          <p:nvGrpSpPr>
            <p:cNvPr id="48" name="Group 47">
              <a:extLst>
                <a:ext uri="{FF2B5EF4-FFF2-40B4-BE49-F238E27FC236}">
                  <a16:creationId xmlns:a16="http://schemas.microsoft.com/office/drawing/2014/main" id="{1D813973-C398-42C9-A3D1-6B5C637D8076}"/>
                </a:ext>
              </a:extLst>
            </p:cNvPr>
            <p:cNvGrpSpPr/>
            <p:nvPr/>
          </p:nvGrpSpPr>
          <p:grpSpPr>
            <a:xfrm>
              <a:off x="1226712" y="5334554"/>
              <a:ext cx="1614908" cy="593537"/>
              <a:chOff x="899542" y="3550230"/>
              <a:chExt cx="1614908" cy="593537"/>
            </a:xfrm>
          </p:grpSpPr>
          <p:sp>
            <p:nvSpPr>
              <p:cNvPr id="49" name="Rectangle 48">
                <a:extLst>
                  <a:ext uri="{FF2B5EF4-FFF2-40B4-BE49-F238E27FC236}">
                    <a16:creationId xmlns:a16="http://schemas.microsoft.com/office/drawing/2014/main" id="{FB83ABD2-4C4C-45EE-810C-0121DCEDFB78}"/>
                  </a:ext>
                </a:extLst>
              </p:cNvPr>
              <p:cNvSpPr/>
              <p:nvPr/>
            </p:nvSpPr>
            <p:spPr>
              <a:xfrm>
                <a:off x="899542" y="3585389"/>
                <a:ext cx="1351653" cy="523220"/>
              </a:xfrm>
              <a:prstGeom prst="rect">
                <a:avLst/>
              </a:prstGeom>
            </p:spPr>
            <p:txBody>
              <a:bodyPr wrap="none">
                <a:spAutoFit/>
              </a:bodyPr>
              <a:lstStyle/>
              <a:p>
                <a:pPr algn="ctr"/>
                <a:r>
                  <a:rPr lang="en-GB" sz="2800" dirty="0">
                    <a:solidFill>
                      <a:srgbClr val="87BD31"/>
                    </a:solidFill>
                  </a:rPr>
                  <a:t>   × 5 =</a:t>
                </a:r>
              </a:p>
            </p:txBody>
          </p:sp>
          <p:grpSp>
            <p:nvGrpSpPr>
              <p:cNvPr id="50" name="Group 49">
                <a:extLst>
                  <a:ext uri="{FF2B5EF4-FFF2-40B4-BE49-F238E27FC236}">
                    <a16:creationId xmlns:a16="http://schemas.microsoft.com/office/drawing/2014/main" id="{F0FA6CA4-3EE2-4ABF-9565-6F11B50DF236}"/>
                  </a:ext>
                </a:extLst>
              </p:cNvPr>
              <p:cNvGrpSpPr/>
              <p:nvPr/>
            </p:nvGrpSpPr>
            <p:grpSpPr>
              <a:xfrm>
                <a:off x="2175987" y="3550230"/>
                <a:ext cx="338463" cy="593537"/>
                <a:chOff x="1689946" y="2589013"/>
                <a:chExt cx="338463" cy="593537"/>
              </a:xfrm>
            </p:grpSpPr>
            <p:sp>
              <p:nvSpPr>
                <p:cNvPr id="55" name="Rectangle 54">
                  <a:extLst>
                    <a:ext uri="{FF2B5EF4-FFF2-40B4-BE49-F238E27FC236}">
                      <a16:creationId xmlns:a16="http://schemas.microsoft.com/office/drawing/2014/main" id="{5AC9BF2C-7FF4-4C30-BDBB-0AEE82DCC4E2}"/>
                    </a:ext>
                  </a:extLst>
                </p:cNvPr>
                <p:cNvSpPr/>
                <p:nvPr/>
              </p:nvSpPr>
              <p:spPr>
                <a:xfrm>
                  <a:off x="1697869" y="2589013"/>
                  <a:ext cx="330540" cy="369332"/>
                </a:xfrm>
                <a:prstGeom prst="rect">
                  <a:avLst/>
                </a:prstGeom>
              </p:spPr>
              <p:txBody>
                <a:bodyPr wrap="square">
                  <a:spAutoFit/>
                </a:bodyPr>
                <a:lstStyle/>
                <a:p>
                  <a:r>
                    <a:rPr lang="en-GB" dirty="0">
                      <a:solidFill>
                        <a:srgbClr val="87BD31"/>
                      </a:solidFill>
                    </a:rPr>
                    <a:t>5</a:t>
                  </a:r>
                </a:p>
              </p:txBody>
            </p:sp>
            <p:sp>
              <p:nvSpPr>
                <p:cNvPr id="56" name="Rectangle 55">
                  <a:extLst>
                    <a:ext uri="{FF2B5EF4-FFF2-40B4-BE49-F238E27FC236}">
                      <a16:creationId xmlns:a16="http://schemas.microsoft.com/office/drawing/2014/main" id="{090E3CBC-62D9-47CB-A9D1-F5935271DCC5}"/>
                    </a:ext>
                  </a:extLst>
                </p:cNvPr>
                <p:cNvSpPr/>
                <p:nvPr/>
              </p:nvSpPr>
              <p:spPr>
                <a:xfrm>
                  <a:off x="1689946" y="2813218"/>
                  <a:ext cx="330540" cy="369332"/>
                </a:xfrm>
                <a:prstGeom prst="rect">
                  <a:avLst/>
                </a:prstGeom>
              </p:spPr>
              <p:txBody>
                <a:bodyPr wrap="square">
                  <a:spAutoFit/>
                </a:bodyPr>
                <a:lstStyle/>
                <a:p>
                  <a:r>
                    <a:rPr lang="en-GB" dirty="0">
                      <a:solidFill>
                        <a:srgbClr val="87BD31"/>
                      </a:solidFill>
                    </a:rPr>
                    <a:t>8</a:t>
                  </a:r>
                </a:p>
              </p:txBody>
            </p:sp>
            <p:cxnSp>
              <p:nvCxnSpPr>
                <p:cNvPr id="57" name="Straight Connector 56">
                  <a:extLst>
                    <a:ext uri="{FF2B5EF4-FFF2-40B4-BE49-F238E27FC236}">
                      <a16:creationId xmlns:a16="http://schemas.microsoft.com/office/drawing/2014/main" id="{AE048CC8-0104-49BE-8E4A-3752B314D3A7}"/>
                    </a:ext>
                  </a:extLst>
                </p:cNvPr>
                <p:cNvCxnSpPr>
                  <a:cxnSpLocks/>
                </p:cNvCxnSpPr>
                <p:nvPr/>
              </p:nvCxnSpPr>
              <p:spPr>
                <a:xfrm>
                  <a:off x="1760319" y="2883799"/>
                  <a:ext cx="142517" cy="0"/>
                </a:xfrm>
                <a:prstGeom prst="line">
                  <a:avLst/>
                </a:prstGeom>
                <a:ln w="12700">
                  <a:solidFill>
                    <a:srgbClr val="87BD3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0D061C85-8148-4422-BA79-176A46E8943B}"/>
                  </a:ext>
                </a:extLst>
              </p:cNvPr>
              <p:cNvGrpSpPr/>
              <p:nvPr/>
            </p:nvGrpSpPr>
            <p:grpSpPr>
              <a:xfrm>
                <a:off x="984750" y="3550230"/>
                <a:ext cx="338463" cy="593537"/>
                <a:chOff x="1689946" y="2589013"/>
                <a:chExt cx="338463" cy="593537"/>
              </a:xfrm>
            </p:grpSpPr>
            <p:sp>
              <p:nvSpPr>
                <p:cNvPr id="52" name="Rectangle 51">
                  <a:extLst>
                    <a:ext uri="{FF2B5EF4-FFF2-40B4-BE49-F238E27FC236}">
                      <a16:creationId xmlns:a16="http://schemas.microsoft.com/office/drawing/2014/main" id="{C5C7562E-9ACF-41D8-B21B-DF15627B36F2}"/>
                    </a:ext>
                  </a:extLst>
                </p:cNvPr>
                <p:cNvSpPr/>
                <p:nvPr/>
              </p:nvSpPr>
              <p:spPr>
                <a:xfrm>
                  <a:off x="1697869" y="2589013"/>
                  <a:ext cx="330540" cy="369332"/>
                </a:xfrm>
                <a:prstGeom prst="rect">
                  <a:avLst/>
                </a:prstGeom>
              </p:spPr>
              <p:txBody>
                <a:bodyPr wrap="square">
                  <a:spAutoFit/>
                </a:bodyPr>
                <a:lstStyle/>
                <a:p>
                  <a:r>
                    <a:rPr lang="en-GB" dirty="0">
                      <a:solidFill>
                        <a:srgbClr val="87BD31"/>
                      </a:solidFill>
                    </a:rPr>
                    <a:t>1</a:t>
                  </a:r>
                </a:p>
              </p:txBody>
            </p:sp>
            <p:sp>
              <p:nvSpPr>
                <p:cNvPr id="53" name="Rectangle 52">
                  <a:extLst>
                    <a:ext uri="{FF2B5EF4-FFF2-40B4-BE49-F238E27FC236}">
                      <a16:creationId xmlns:a16="http://schemas.microsoft.com/office/drawing/2014/main" id="{1EBD4055-5494-4A15-BCBE-8D08BC2039A5}"/>
                    </a:ext>
                  </a:extLst>
                </p:cNvPr>
                <p:cNvSpPr/>
                <p:nvPr/>
              </p:nvSpPr>
              <p:spPr>
                <a:xfrm>
                  <a:off x="1689946" y="2813218"/>
                  <a:ext cx="330540" cy="369332"/>
                </a:xfrm>
                <a:prstGeom prst="rect">
                  <a:avLst/>
                </a:prstGeom>
              </p:spPr>
              <p:txBody>
                <a:bodyPr wrap="square">
                  <a:spAutoFit/>
                </a:bodyPr>
                <a:lstStyle/>
                <a:p>
                  <a:r>
                    <a:rPr lang="en-GB" dirty="0">
                      <a:solidFill>
                        <a:srgbClr val="87BD31"/>
                      </a:solidFill>
                    </a:rPr>
                    <a:t>8</a:t>
                  </a:r>
                </a:p>
              </p:txBody>
            </p:sp>
            <p:cxnSp>
              <p:nvCxnSpPr>
                <p:cNvPr id="54" name="Straight Connector 53">
                  <a:extLst>
                    <a:ext uri="{FF2B5EF4-FFF2-40B4-BE49-F238E27FC236}">
                      <a16:creationId xmlns:a16="http://schemas.microsoft.com/office/drawing/2014/main" id="{417CB260-4422-4D59-AB47-E108FF6AB503}"/>
                    </a:ext>
                  </a:extLst>
                </p:cNvPr>
                <p:cNvCxnSpPr>
                  <a:cxnSpLocks/>
                </p:cNvCxnSpPr>
                <p:nvPr/>
              </p:nvCxnSpPr>
              <p:spPr>
                <a:xfrm>
                  <a:off x="1760319" y="2883799"/>
                  <a:ext cx="142517" cy="0"/>
                </a:xfrm>
                <a:prstGeom prst="line">
                  <a:avLst/>
                </a:prstGeom>
                <a:ln w="12700">
                  <a:solidFill>
                    <a:srgbClr val="87BD3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50790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otx" id="{F85161A8-C811-4C2C-8C82-1FD236338727}" vid="{D0108FDD-D510-4CB9-BFB5-C4058926E7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223</TotalTime>
  <Words>579</Words>
  <Application>Microsoft Office PowerPoint</Application>
  <PresentationFormat>On-screen Show (4:3)</PresentationFormat>
  <Paragraphs>218</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Tuffy</vt:lpstr>
      <vt:lpstr>Arial</vt:lpstr>
      <vt:lpstr>Twinkl</vt:lpstr>
      <vt:lpstr>Calibri</vt:lpstr>
      <vt:lpstr>Tuffy-TTF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Aamina Rammah</dc:creator>
  <cp:lastModifiedBy>Tarjinder Momi</cp:lastModifiedBy>
  <cp:revision>35</cp:revision>
  <dcterms:created xsi:type="dcterms:W3CDTF">2020-02-11T09:50:03Z</dcterms:created>
  <dcterms:modified xsi:type="dcterms:W3CDTF">2020-02-21T15:58:41Z</dcterms:modified>
</cp:coreProperties>
</file>